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3"/>
    <p:sldMasterId id="214748368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Arvo"/>
      <p:regular r:id="rId23"/>
      <p:bold r:id="rId24"/>
      <p:italic r:id="rId25"/>
      <p:boldItalic r:id="rId26"/>
    </p:embeddedFont>
    <p:embeddedFont>
      <p:font typeface="Montserrat Medium"/>
      <p:regular r:id="rId27"/>
      <p:bold r:id="rId28"/>
      <p:italic r:id="rId29"/>
      <p:boldItalic r:id="rId30"/>
    </p:embeddedFont>
    <p:embeddedFont>
      <p:font typeface="Fira Sans Condensed Medium"/>
      <p:regular r:id="rId31"/>
      <p:bold r:id="rId32"/>
      <p:italic r:id="rId33"/>
      <p:boldItalic r:id="rId34"/>
    </p:embeddedFont>
    <p:embeddedFont>
      <p:font typeface="Montserrat Light"/>
      <p:regular r:id="rId35"/>
      <p:bold r:id="rId36"/>
      <p:italic r:id="rId37"/>
      <p:boldItalic r:id="rId38"/>
    </p:embeddedFont>
    <p:embeddedFont>
      <p:font typeface="Bodoni"/>
      <p:regular r:id="rId39"/>
      <p:bold r:id="rId40"/>
      <p:italic r:id="rId41"/>
      <p:boldItalic r:id="rId42"/>
    </p:embeddedFont>
    <p:embeddedFont>
      <p:font typeface="Montserrat Alternates"/>
      <p:regular r:id="rId43"/>
      <p:bold r:id="rId44"/>
      <p:italic r:id="rId45"/>
      <p:boldItalic r:id="rId46"/>
    </p:embeddedFont>
    <p:embeddedFont>
      <p:font typeface="Fira Sans Condensed"/>
      <p:regular r:id="rId47"/>
      <p:bold r:id="rId48"/>
      <p:italic r:id="rId49"/>
      <p:boldItalic r:id="rId50"/>
    </p:embeddedFont>
    <p:embeddedFont>
      <p:font typeface="Montserrat ExtraBold"/>
      <p:bold r:id="rId51"/>
      <p:boldItalic r:id="rId52"/>
    </p:embeddedFont>
    <p:embeddedFont>
      <p:font typeface="Nunito Light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odoni-bold.fntdata"/><Relationship Id="rId42" Type="http://schemas.openxmlformats.org/officeDocument/2006/relationships/font" Target="fonts/Bodoni-boldItalic.fntdata"/><Relationship Id="rId41" Type="http://schemas.openxmlformats.org/officeDocument/2006/relationships/font" Target="fonts/Bodoni-italic.fntdata"/><Relationship Id="rId44" Type="http://schemas.openxmlformats.org/officeDocument/2006/relationships/font" Target="fonts/MontserratAlternates-bold.fntdata"/><Relationship Id="rId43" Type="http://schemas.openxmlformats.org/officeDocument/2006/relationships/font" Target="fonts/MontserratAlternates-regular.fntdata"/><Relationship Id="rId46" Type="http://schemas.openxmlformats.org/officeDocument/2006/relationships/font" Target="fonts/MontserratAlternates-boldItalic.fntdata"/><Relationship Id="rId45" Type="http://schemas.openxmlformats.org/officeDocument/2006/relationships/font" Target="fonts/MontserratAlternate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FiraSansCondensed-bold.fntdata"/><Relationship Id="rId47" Type="http://schemas.openxmlformats.org/officeDocument/2006/relationships/font" Target="fonts/FiraSansCondensed-regular.fntdata"/><Relationship Id="rId49" Type="http://schemas.openxmlformats.org/officeDocument/2006/relationships/font" Target="fonts/FiraSansCondense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CondensedMedium-regular.fntdata"/><Relationship Id="rId30" Type="http://schemas.openxmlformats.org/officeDocument/2006/relationships/font" Target="fonts/MontserratMedium-boldItalic.fntdata"/><Relationship Id="rId33" Type="http://schemas.openxmlformats.org/officeDocument/2006/relationships/font" Target="fonts/FiraSansCondensedMedium-italic.fntdata"/><Relationship Id="rId32" Type="http://schemas.openxmlformats.org/officeDocument/2006/relationships/font" Target="fonts/FiraSansCondensedMedium-bold.fntdata"/><Relationship Id="rId35" Type="http://schemas.openxmlformats.org/officeDocument/2006/relationships/font" Target="fonts/MontserratLight-regular.fntdata"/><Relationship Id="rId34" Type="http://schemas.openxmlformats.org/officeDocument/2006/relationships/font" Target="fonts/FiraSansCondensedMedium-boldItalic.fntdata"/><Relationship Id="rId37" Type="http://schemas.openxmlformats.org/officeDocument/2006/relationships/font" Target="fonts/MontserratLight-italic.fntdata"/><Relationship Id="rId36" Type="http://schemas.openxmlformats.org/officeDocument/2006/relationships/font" Target="fonts/MontserratLight-bold.fntdata"/><Relationship Id="rId39" Type="http://schemas.openxmlformats.org/officeDocument/2006/relationships/font" Target="fonts/Bodoni-regular.fntdata"/><Relationship Id="rId38" Type="http://schemas.openxmlformats.org/officeDocument/2006/relationships/font" Target="fonts/MontserratLight-boldItalic.fntdata"/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Arvo-bold.fntdata"/><Relationship Id="rId23" Type="http://schemas.openxmlformats.org/officeDocument/2006/relationships/font" Target="fonts/Arvo-regular.fntdata"/><Relationship Id="rId26" Type="http://schemas.openxmlformats.org/officeDocument/2006/relationships/font" Target="fonts/Arvo-boldItalic.fntdata"/><Relationship Id="rId25" Type="http://schemas.openxmlformats.org/officeDocument/2006/relationships/font" Target="fonts/Arvo-italic.fntdata"/><Relationship Id="rId28" Type="http://schemas.openxmlformats.org/officeDocument/2006/relationships/font" Target="fonts/MontserratMedium-bold.fntdata"/><Relationship Id="rId27" Type="http://schemas.openxmlformats.org/officeDocument/2006/relationships/font" Target="fonts/MontserratMedium-regular.fntdata"/><Relationship Id="rId29" Type="http://schemas.openxmlformats.org/officeDocument/2006/relationships/font" Target="fonts/MontserratMedium-italic.fntdata"/><Relationship Id="rId51" Type="http://schemas.openxmlformats.org/officeDocument/2006/relationships/font" Target="fonts/MontserratExtraBold-bold.fntdata"/><Relationship Id="rId50" Type="http://schemas.openxmlformats.org/officeDocument/2006/relationships/font" Target="fonts/FiraSansCondensed-boldItalic.fntdata"/><Relationship Id="rId53" Type="http://schemas.openxmlformats.org/officeDocument/2006/relationships/font" Target="fonts/NunitoLight-regular.fntdata"/><Relationship Id="rId52" Type="http://schemas.openxmlformats.org/officeDocument/2006/relationships/font" Target="fonts/MontserratExtraBold-boldItalic.fntdata"/><Relationship Id="rId11" Type="http://schemas.openxmlformats.org/officeDocument/2006/relationships/slide" Target="slides/slide6.xml"/><Relationship Id="rId55" Type="http://schemas.openxmlformats.org/officeDocument/2006/relationships/font" Target="fonts/NunitoLight-italic.fntdata"/><Relationship Id="rId10" Type="http://schemas.openxmlformats.org/officeDocument/2006/relationships/slide" Target="slides/slide5.xml"/><Relationship Id="rId54" Type="http://schemas.openxmlformats.org/officeDocument/2006/relationships/font" Target="fonts/NunitoLigh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schemas.openxmlformats.org/officeDocument/2006/relationships/font" Target="fonts/NunitoLight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effc507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effc507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8effc507e3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8effc507e3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7dc44034b6_2_6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7" name="Google Shape;477;g7dc44034b6_2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7dc8096b4b_1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5" name="Google Shape;485;g7dc8096b4b_1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8effc507e3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8effc507e3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7dc44034b6_2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7dc44034b6_2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de7457949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de7457949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7dc8096b4b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g7dc8096b4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de7457949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de7457949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7db3ebcef1_0_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g7db3ebcef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effc507e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8effc507e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8effc507e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8effc507e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8effc507e3_0_1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8effc507e3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&amp; subtitle slide" type="secHead">
  <p:cSld name="SECTION_HEADER"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477350" y="2536525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477350" y="36510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-25"/>
            <a:ext cx="5321156" cy="5143509"/>
          </a:xfrm>
          <a:custGeom>
            <a:rect b="b" l="l" r="r" t="t"/>
            <a:pathLst>
              <a:path extrusionOk="0" h="50481" w="51673">
                <a:moveTo>
                  <a:pt x="34327" y="1"/>
                </a:moveTo>
                <a:cubicBezTo>
                  <a:pt x="24652" y="1"/>
                  <a:pt x="3933" y="13089"/>
                  <a:pt x="0" y="25245"/>
                </a:cubicBezTo>
                <a:lnTo>
                  <a:pt x="0" y="50481"/>
                </a:lnTo>
                <a:lnTo>
                  <a:pt x="2457" y="50481"/>
                </a:lnTo>
                <a:cubicBezTo>
                  <a:pt x="4477" y="25812"/>
                  <a:pt x="22430" y="6245"/>
                  <a:pt x="51672" y="1"/>
                </a:cubicBezTo>
                <a:close/>
              </a:path>
            </a:pathLst>
          </a:custGeom>
          <a:solidFill>
            <a:srgbClr val="E76A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25827" y="-25"/>
            <a:ext cx="8715707" cy="5143509"/>
          </a:xfrm>
          <a:custGeom>
            <a:rect b="b" l="l" r="r" t="t"/>
            <a:pathLst>
              <a:path extrusionOk="0" h="50481" w="84637">
                <a:moveTo>
                  <a:pt x="49215" y="1"/>
                </a:moveTo>
                <a:cubicBezTo>
                  <a:pt x="19973" y="6245"/>
                  <a:pt x="2028" y="25812"/>
                  <a:pt x="0" y="50481"/>
                </a:cubicBezTo>
                <a:lnTo>
                  <a:pt x="20225" y="50481"/>
                </a:lnTo>
                <a:cubicBezTo>
                  <a:pt x="33037" y="18157"/>
                  <a:pt x="72375" y="455"/>
                  <a:pt x="84636" y="1"/>
                </a:cubicBezTo>
                <a:close/>
              </a:path>
            </a:pathLst>
          </a:custGeom>
          <a:gradFill>
            <a:gsLst>
              <a:gs pos="0">
                <a:srgbClr val="FF9300"/>
              </a:gs>
              <a:gs pos="58999">
                <a:srgbClr val="EE801E"/>
              </a:gs>
              <a:gs pos="100000">
                <a:srgbClr val="DC6C3C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915896" y="2857981"/>
            <a:ext cx="2228124" cy="2285495"/>
          </a:xfrm>
          <a:custGeom>
            <a:rect b="b" l="l" r="r" t="t"/>
            <a:pathLst>
              <a:path extrusionOk="0" h="22431" w="21637">
                <a:moveTo>
                  <a:pt x="21636" y="1"/>
                </a:moveTo>
                <a:cubicBezTo>
                  <a:pt x="15676" y="2547"/>
                  <a:pt x="3415" y="9269"/>
                  <a:pt x="1" y="22431"/>
                </a:cubicBezTo>
                <a:cubicBezTo>
                  <a:pt x="8434" y="13835"/>
                  <a:pt x="16308" y="10648"/>
                  <a:pt x="21636" y="10210"/>
                </a:cubicBezTo>
                <a:lnTo>
                  <a:pt x="21636" y="1"/>
                </a:lnTo>
                <a:close/>
              </a:path>
            </a:pathLst>
          </a:custGeom>
          <a:gradFill>
            <a:gsLst>
              <a:gs pos="0">
                <a:srgbClr val="FF9300"/>
              </a:gs>
              <a:gs pos="58999">
                <a:srgbClr val="EE801E"/>
              </a:gs>
              <a:gs pos="100000">
                <a:srgbClr val="DC6C3C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915896" y="3822979"/>
            <a:ext cx="2228124" cy="1320495"/>
          </a:xfrm>
          <a:custGeom>
            <a:rect b="b" l="l" r="r" t="t"/>
            <a:pathLst>
              <a:path extrusionOk="0" h="12222" w="21637">
                <a:moveTo>
                  <a:pt x="21636" y="1"/>
                </a:moveTo>
                <a:cubicBezTo>
                  <a:pt x="16308" y="439"/>
                  <a:pt x="8434" y="3626"/>
                  <a:pt x="1" y="12222"/>
                </a:cubicBezTo>
                <a:lnTo>
                  <a:pt x="21636" y="12222"/>
                </a:lnTo>
                <a:lnTo>
                  <a:pt x="21636" y="1"/>
                </a:lnTo>
                <a:close/>
              </a:path>
            </a:pathLst>
          </a:custGeom>
          <a:solidFill>
            <a:srgbClr val="E76A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" name="Google Shape;17;p2"/>
          <p:cNvCxnSpPr/>
          <p:nvPr/>
        </p:nvCxnSpPr>
        <p:spPr>
          <a:xfrm>
            <a:off x="4587250" y="3667050"/>
            <a:ext cx="2245500" cy="0"/>
          </a:xfrm>
          <a:prstGeom prst="straightConnector1">
            <a:avLst/>
          </a:prstGeom>
          <a:noFill/>
          <a:ln cap="flat" cmpd="sng" w="9525">
            <a:solidFill>
              <a:srgbClr val="FF980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1">
  <p:cSld name="BIG_NUMBER_1">
    <p:bg>
      <p:bgPr>
        <a:gradFill>
          <a:gsLst>
            <a:gs pos="0">
              <a:srgbClr val="FF9300"/>
            </a:gs>
            <a:gs pos="76000">
              <a:srgbClr val="EE801E"/>
            </a:gs>
            <a:gs pos="100000">
              <a:srgbClr val="DC6C3C"/>
            </a:gs>
          </a:gsLst>
          <a:lin ang="2700006" scaled="0"/>
        </a:gra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 txBox="1"/>
          <p:nvPr>
            <p:ph hasCustomPrompt="1" type="title"/>
          </p:nvPr>
        </p:nvSpPr>
        <p:spPr>
          <a:xfrm>
            <a:off x="742950" y="14655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/>
          <p:nvPr>
            <p:ph idx="1" type="subTitle"/>
          </p:nvPr>
        </p:nvSpPr>
        <p:spPr>
          <a:xfrm>
            <a:off x="1991550" y="3188846"/>
            <a:ext cx="5160900" cy="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>
                <a:solidFill>
                  <a:srgbClr val="312E2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>
                <a:solidFill>
                  <a:srgbClr val="312E2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 and text">
  <p:cSld name="BLANK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"/>
          <p:cNvSpPr txBox="1"/>
          <p:nvPr>
            <p:ph type="title"/>
          </p:nvPr>
        </p:nvSpPr>
        <p:spPr>
          <a:xfrm>
            <a:off x="1501550" y="4180825"/>
            <a:ext cx="61806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bottom shapes">
  <p:cSld name="BLANK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3"/>
          <p:cNvGrpSpPr/>
          <p:nvPr/>
        </p:nvGrpSpPr>
        <p:grpSpPr>
          <a:xfrm>
            <a:off x="-19367" y="3801791"/>
            <a:ext cx="9175925" cy="1348071"/>
            <a:chOff x="4262750" y="4821725"/>
            <a:chExt cx="2786325" cy="409350"/>
          </a:xfrm>
        </p:grpSpPr>
        <p:sp>
          <p:nvSpPr>
            <p:cNvPr id="100" name="Google Shape;100;p13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4" name="Google Shape;104;p1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bottom shapes 1">
  <p:cSld name="BLANK_1_1_2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4"/>
          <p:cNvGrpSpPr/>
          <p:nvPr/>
        </p:nvGrpSpPr>
        <p:grpSpPr>
          <a:xfrm>
            <a:off x="-19367" y="3801791"/>
            <a:ext cx="9175925" cy="1348071"/>
            <a:chOff x="4262750" y="4821725"/>
            <a:chExt cx="2786325" cy="409350"/>
          </a:xfrm>
        </p:grpSpPr>
        <p:sp>
          <p:nvSpPr>
            <p:cNvPr id="107" name="Google Shape;107;p14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1" name="Google Shape;111;p14"/>
          <p:cNvSpPr txBox="1"/>
          <p:nvPr>
            <p:ph type="ctrTitle"/>
          </p:nvPr>
        </p:nvSpPr>
        <p:spPr>
          <a:xfrm>
            <a:off x="6051589" y="1754100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1" type="subTitle"/>
          </p:nvPr>
        </p:nvSpPr>
        <p:spPr>
          <a:xfrm>
            <a:off x="6051584" y="2272501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/>
          <p:nvPr/>
        </p:nvSpPr>
        <p:spPr>
          <a:xfrm>
            <a:off x="-1543050" y="1485900"/>
            <a:ext cx="11353800" cy="1028700"/>
          </a:xfrm>
          <a:custGeom>
            <a:rect b="b" l="l" r="r" t="t"/>
            <a:pathLst>
              <a:path extrusionOk="0" h="41148" w="454152">
                <a:moveTo>
                  <a:pt x="0" y="41148"/>
                </a:moveTo>
                <a:lnTo>
                  <a:pt x="191262" y="41148"/>
                </a:lnTo>
                <a:lnTo>
                  <a:pt x="191262" y="0"/>
                </a:lnTo>
                <a:lnTo>
                  <a:pt x="454152" y="0"/>
                </a:lnTo>
              </a:path>
            </a:pathLst>
          </a:cu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lateral shapes">
  <p:cSld name="BLANK_1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5"/>
          <p:cNvGrpSpPr/>
          <p:nvPr/>
        </p:nvGrpSpPr>
        <p:grpSpPr>
          <a:xfrm>
            <a:off x="6836554" y="-33087"/>
            <a:ext cx="2349144" cy="5205796"/>
            <a:chOff x="4316650" y="-73120"/>
            <a:chExt cx="2382258" cy="5279176"/>
          </a:xfrm>
        </p:grpSpPr>
        <p:sp>
          <p:nvSpPr>
            <p:cNvPr id="116" name="Google Shape;116;p15"/>
            <p:cNvSpPr/>
            <p:nvPr/>
          </p:nvSpPr>
          <p:spPr>
            <a:xfrm>
              <a:off x="4316650" y="-73120"/>
              <a:ext cx="1969925" cy="5278956"/>
            </a:xfrm>
            <a:custGeom>
              <a:rect b="b" l="l" r="r" t="t"/>
              <a:pathLst>
                <a:path extrusionOk="0" h="50497" w="18490">
                  <a:moveTo>
                    <a:pt x="17882" y="0"/>
                  </a:moveTo>
                  <a:cubicBezTo>
                    <a:pt x="16260" y="14142"/>
                    <a:pt x="1825" y="21635"/>
                    <a:pt x="1" y="50496"/>
                  </a:cubicBezTo>
                  <a:cubicBezTo>
                    <a:pt x="2369" y="30077"/>
                    <a:pt x="18490" y="16454"/>
                    <a:pt x="18490" y="0"/>
                  </a:cubicBezTo>
                  <a:close/>
                </a:path>
              </a:pathLst>
            </a:custGeom>
            <a:solidFill>
              <a:srgbClr val="2F2A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4316650" y="1183891"/>
              <a:ext cx="2382258" cy="4022165"/>
            </a:xfrm>
            <a:custGeom>
              <a:rect b="b" l="l" r="r" t="t"/>
              <a:pathLst>
                <a:path extrusionOk="0" h="35317" w="22788">
                  <a:moveTo>
                    <a:pt x="22788" y="0"/>
                  </a:moveTo>
                  <a:cubicBezTo>
                    <a:pt x="21158" y="12010"/>
                    <a:pt x="1996" y="21912"/>
                    <a:pt x="1" y="35316"/>
                  </a:cubicBezTo>
                  <a:lnTo>
                    <a:pt x="22788" y="35316"/>
                  </a:lnTo>
                  <a:lnTo>
                    <a:pt x="22788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4316650" y="-73120"/>
              <a:ext cx="2382258" cy="5278956"/>
            </a:xfrm>
            <a:custGeom>
              <a:rect b="b" l="l" r="r" t="t"/>
              <a:pathLst>
                <a:path extrusionOk="0" h="50497" w="22788">
                  <a:moveTo>
                    <a:pt x="18490" y="0"/>
                  </a:moveTo>
                  <a:cubicBezTo>
                    <a:pt x="18490" y="16454"/>
                    <a:pt x="2369" y="30069"/>
                    <a:pt x="1" y="50496"/>
                  </a:cubicBezTo>
                  <a:cubicBezTo>
                    <a:pt x="1996" y="37092"/>
                    <a:pt x="21158" y="27190"/>
                    <a:pt x="22788" y="15180"/>
                  </a:cubicBezTo>
                  <a:lnTo>
                    <a:pt x="22788" y="0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9pPr>
          </a:lstStyle>
          <a:p/>
        </p:txBody>
      </p:sp>
      <p:grpSp>
        <p:nvGrpSpPr>
          <p:cNvPr id="121" name="Google Shape;121;p15"/>
          <p:cNvGrpSpPr/>
          <p:nvPr/>
        </p:nvGrpSpPr>
        <p:grpSpPr>
          <a:xfrm>
            <a:off x="0" y="1944000"/>
            <a:ext cx="1162800" cy="1842900"/>
            <a:chOff x="0" y="1944000"/>
            <a:chExt cx="1162800" cy="1842900"/>
          </a:xfrm>
        </p:grpSpPr>
        <p:cxnSp>
          <p:nvCxnSpPr>
            <p:cNvPr id="122" name="Google Shape;122;p15"/>
            <p:cNvCxnSpPr/>
            <p:nvPr/>
          </p:nvCxnSpPr>
          <p:spPr>
            <a:xfrm>
              <a:off x="0" y="1944000"/>
              <a:ext cx="1162800" cy="0"/>
            </a:xfrm>
            <a:prstGeom prst="straightConnector1">
              <a:avLst/>
            </a:prstGeom>
            <a:noFill/>
            <a:ln cap="flat" cmpd="sng" w="9525">
              <a:solidFill>
                <a:srgbClr val="E76A28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23" name="Google Shape;123;p15"/>
            <p:cNvCxnSpPr/>
            <p:nvPr/>
          </p:nvCxnSpPr>
          <p:spPr>
            <a:xfrm>
              <a:off x="0" y="3786900"/>
              <a:ext cx="1162800" cy="0"/>
            </a:xfrm>
            <a:prstGeom prst="straightConnector1">
              <a:avLst/>
            </a:prstGeom>
            <a:noFill/>
            <a:ln cap="flat" cmpd="sng" w="9525">
              <a:solidFill>
                <a:srgbClr val="E76A28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6"/>
          <p:cNvGrpSpPr/>
          <p:nvPr/>
        </p:nvGrpSpPr>
        <p:grpSpPr>
          <a:xfrm>
            <a:off x="6836554" y="-33087"/>
            <a:ext cx="2349144" cy="5205796"/>
            <a:chOff x="4316650" y="-73120"/>
            <a:chExt cx="2382258" cy="5279176"/>
          </a:xfrm>
        </p:grpSpPr>
        <p:sp>
          <p:nvSpPr>
            <p:cNvPr id="126" name="Google Shape;126;p16"/>
            <p:cNvSpPr/>
            <p:nvPr/>
          </p:nvSpPr>
          <p:spPr>
            <a:xfrm>
              <a:off x="4316650" y="-73120"/>
              <a:ext cx="1969925" cy="5278956"/>
            </a:xfrm>
            <a:custGeom>
              <a:rect b="b" l="l" r="r" t="t"/>
              <a:pathLst>
                <a:path extrusionOk="0" h="50497" w="18490">
                  <a:moveTo>
                    <a:pt x="17882" y="0"/>
                  </a:moveTo>
                  <a:cubicBezTo>
                    <a:pt x="16260" y="14142"/>
                    <a:pt x="1825" y="21635"/>
                    <a:pt x="1" y="50496"/>
                  </a:cubicBezTo>
                  <a:cubicBezTo>
                    <a:pt x="2369" y="30077"/>
                    <a:pt x="18490" y="16454"/>
                    <a:pt x="18490" y="0"/>
                  </a:cubicBezTo>
                  <a:close/>
                </a:path>
              </a:pathLst>
            </a:custGeom>
            <a:solidFill>
              <a:srgbClr val="2F2A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4316650" y="1183891"/>
              <a:ext cx="2382258" cy="4022165"/>
            </a:xfrm>
            <a:custGeom>
              <a:rect b="b" l="l" r="r" t="t"/>
              <a:pathLst>
                <a:path extrusionOk="0" h="35317" w="22788">
                  <a:moveTo>
                    <a:pt x="22788" y="0"/>
                  </a:moveTo>
                  <a:cubicBezTo>
                    <a:pt x="21158" y="12010"/>
                    <a:pt x="1996" y="21912"/>
                    <a:pt x="1" y="35316"/>
                  </a:cubicBezTo>
                  <a:lnTo>
                    <a:pt x="22788" y="35316"/>
                  </a:lnTo>
                  <a:lnTo>
                    <a:pt x="22788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4316650" y="-73120"/>
              <a:ext cx="2382258" cy="5278956"/>
            </a:xfrm>
            <a:custGeom>
              <a:rect b="b" l="l" r="r" t="t"/>
              <a:pathLst>
                <a:path extrusionOk="0" h="50497" w="22788">
                  <a:moveTo>
                    <a:pt x="18490" y="0"/>
                  </a:moveTo>
                  <a:cubicBezTo>
                    <a:pt x="18490" y="16454"/>
                    <a:pt x="2369" y="30069"/>
                    <a:pt x="1" y="50496"/>
                  </a:cubicBezTo>
                  <a:cubicBezTo>
                    <a:pt x="1996" y="37092"/>
                    <a:pt x="21158" y="27190"/>
                    <a:pt x="22788" y="15180"/>
                  </a:cubicBezTo>
                  <a:lnTo>
                    <a:pt x="22788" y="0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0" name="Google Shape;130;p16"/>
          <p:cNvSpPr txBox="1"/>
          <p:nvPr>
            <p:ph type="ctrTitle"/>
          </p:nvPr>
        </p:nvSpPr>
        <p:spPr>
          <a:xfrm>
            <a:off x="3739989" y="2122900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131" name="Google Shape;131;p16"/>
          <p:cNvSpPr txBox="1"/>
          <p:nvPr>
            <p:ph idx="1" type="subTitle"/>
          </p:nvPr>
        </p:nvSpPr>
        <p:spPr>
          <a:xfrm>
            <a:off x="3739984" y="2641301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6"/>
          <p:cNvSpPr/>
          <p:nvPr/>
        </p:nvSpPr>
        <p:spPr>
          <a:xfrm>
            <a:off x="-819150" y="-1104900"/>
            <a:ext cx="2705100" cy="3314700"/>
          </a:xfrm>
          <a:custGeom>
            <a:rect b="b" l="l" r="r" t="t"/>
            <a:pathLst>
              <a:path extrusionOk="0" h="132588" w="108204">
                <a:moveTo>
                  <a:pt x="0" y="132588"/>
                </a:moveTo>
                <a:lnTo>
                  <a:pt x="108204" y="132588"/>
                </a:lnTo>
                <a:lnTo>
                  <a:pt x="108204" y="0"/>
                </a:lnTo>
              </a:path>
            </a:pathLst>
          </a:cu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7"/>
          <p:cNvGrpSpPr/>
          <p:nvPr/>
        </p:nvGrpSpPr>
        <p:grpSpPr>
          <a:xfrm>
            <a:off x="-19253" y="-12901"/>
            <a:ext cx="2186581" cy="2302928"/>
            <a:chOff x="497750" y="2991250"/>
            <a:chExt cx="946654" cy="997025"/>
          </a:xfrm>
        </p:grpSpPr>
        <p:sp>
          <p:nvSpPr>
            <p:cNvPr id="135" name="Google Shape;135;p17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" name="Google Shape;137;p17"/>
          <p:cNvGrpSpPr/>
          <p:nvPr/>
        </p:nvGrpSpPr>
        <p:grpSpPr>
          <a:xfrm>
            <a:off x="6981542" y="2903057"/>
            <a:ext cx="2186688" cy="2265914"/>
            <a:chOff x="2838150" y="4259225"/>
            <a:chExt cx="946700" cy="981000"/>
          </a:xfrm>
        </p:grpSpPr>
        <p:sp>
          <p:nvSpPr>
            <p:cNvPr id="138" name="Google Shape;138;p17"/>
            <p:cNvSpPr/>
            <p:nvPr/>
          </p:nvSpPr>
          <p:spPr>
            <a:xfrm>
              <a:off x="2838150" y="4259225"/>
              <a:ext cx="946700" cy="981000"/>
            </a:xfrm>
            <a:custGeom>
              <a:rect b="b" l="l" r="r" t="t"/>
              <a:pathLst>
                <a:path extrusionOk="0" h="39240" w="37868">
                  <a:moveTo>
                    <a:pt x="37868" y="0"/>
                  </a:moveTo>
                  <a:cubicBezTo>
                    <a:pt x="35353" y="8735"/>
                    <a:pt x="26755" y="29544"/>
                    <a:pt x="1" y="39239"/>
                  </a:cubicBezTo>
                  <a:lnTo>
                    <a:pt x="687" y="39239"/>
                  </a:lnTo>
                  <a:lnTo>
                    <a:pt x="687" y="39011"/>
                  </a:lnTo>
                  <a:cubicBezTo>
                    <a:pt x="687" y="39011"/>
                    <a:pt x="24834" y="36541"/>
                    <a:pt x="37868" y="21632"/>
                  </a:cubicBezTo>
                  <a:lnTo>
                    <a:pt x="37868" y="0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2855300" y="4800000"/>
              <a:ext cx="929550" cy="440225"/>
            </a:xfrm>
            <a:custGeom>
              <a:rect b="b" l="l" r="r" t="t"/>
              <a:pathLst>
                <a:path extrusionOk="0" h="17609" w="37182">
                  <a:moveTo>
                    <a:pt x="37182" y="1"/>
                  </a:moveTo>
                  <a:cubicBezTo>
                    <a:pt x="24148" y="14910"/>
                    <a:pt x="1" y="17380"/>
                    <a:pt x="1" y="17380"/>
                  </a:cubicBezTo>
                  <a:lnTo>
                    <a:pt x="1" y="17608"/>
                  </a:lnTo>
                  <a:lnTo>
                    <a:pt x="37182" y="17608"/>
                  </a:ln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17"/>
          <p:cNvSpPr txBox="1"/>
          <p:nvPr>
            <p:ph type="ctrTitle"/>
          </p:nvPr>
        </p:nvSpPr>
        <p:spPr>
          <a:xfrm>
            <a:off x="1145189" y="1220650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142" name="Google Shape;142;p17"/>
          <p:cNvSpPr txBox="1"/>
          <p:nvPr>
            <p:ph idx="1" type="subTitle"/>
          </p:nvPr>
        </p:nvSpPr>
        <p:spPr>
          <a:xfrm>
            <a:off x="1145184" y="1739051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3" name="Google Shape;143;p17"/>
          <p:cNvSpPr/>
          <p:nvPr/>
        </p:nvSpPr>
        <p:spPr>
          <a:xfrm>
            <a:off x="1657350" y="-419100"/>
            <a:ext cx="3714750" cy="5924550"/>
          </a:xfrm>
          <a:custGeom>
            <a:rect b="b" l="l" r="r" t="t"/>
            <a:pathLst>
              <a:path extrusionOk="0" h="236982" w="148590">
                <a:moveTo>
                  <a:pt x="0" y="236982"/>
                </a:moveTo>
                <a:lnTo>
                  <a:pt x="0" y="161544"/>
                </a:lnTo>
                <a:lnTo>
                  <a:pt x="0" y="137922"/>
                </a:lnTo>
                <a:lnTo>
                  <a:pt x="148590" y="137922"/>
                </a:lnTo>
                <a:lnTo>
                  <a:pt x="148590" y="111252"/>
                </a:lnTo>
                <a:lnTo>
                  <a:pt x="148590" y="0"/>
                </a:lnTo>
              </a:path>
            </a:pathLst>
          </a:cu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corner shapes 1">
  <p:cSld name="BLANK_1_1_1_1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8"/>
          <p:cNvGrpSpPr/>
          <p:nvPr/>
        </p:nvGrpSpPr>
        <p:grpSpPr>
          <a:xfrm>
            <a:off x="-19253" y="-12901"/>
            <a:ext cx="2186581" cy="2302928"/>
            <a:chOff x="497750" y="2991250"/>
            <a:chExt cx="946654" cy="997025"/>
          </a:xfrm>
        </p:grpSpPr>
        <p:sp>
          <p:nvSpPr>
            <p:cNvPr id="146" name="Google Shape;146;p18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" name="Google Shape;148;p18"/>
          <p:cNvGrpSpPr/>
          <p:nvPr/>
        </p:nvGrpSpPr>
        <p:grpSpPr>
          <a:xfrm>
            <a:off x="6981542" y="2903057"/>
            <a:ext cx="2186688" cy="2265914"/>
            <a:chOff x="2838150" y="4259225"/>
            <a:chExt cx="946700" cy="981000"/>
          </a:xfrm>
        </p:grpSpPr>
        <p:sp>
          <p:nvSpPr>
            <p:cNvPr id="149" name="Google Shape;149;p18"/>
            <p:cNvSpPr/>
            <p:nvPr/>
          </p:nvSpPr>
          <p:spPr>
            <a:xfrm>
              <a:off x="2838150" y="4259225"/>
              <a:ext cx="946700" cy="981000"/>
            </a:xfrm>
            <a:custGeom>
              <a:rect b="b" l="l" r="r" t="t"/>
              <a:pathLst>
                <a:path extrusionOk="0" h="39240" w="37868">
                  <a:moveTo>
                    <a:pt x="37868" y="0"/>
                  </a:moveTo>
                  <a:cubicBezTo>
                    <a:pt x="35353" y="8735"/>
                    <a:pt x="26755" y="29544"/>
                    <a:pt x="1" y="39239"/>
                  </a:cubicBezTo>
                  <a:lnTo>
                    <a:pt x="687" y="39239"/>
                  </a:lnTo>
                  <a:lnTo>
                    <a:pt x="687" y="39011"/>
                  </a:lnTo>
                  <a:cubicBezTo>
                    <a:pt x="687" y="39011"/>
                    <a:pt x="24834" y="36541"/>
                    <a:pt x="37868" y="21632"/>
                  </a:cubicBezTo>
                  <a:lnTo>
                    <a:pt x="37868" y="0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2855300" y="4800000"/>
              <a:ext cx="929550" cy="440225"/>
            </a:xfrm>
            <a:custGeom>
              <a:rect b="b" l="l" r="r" t="t"/>
              <a:pathLst>
                <a:path extrusionOk="0" h="17609" w="37182">
                  <a:moveTo>
                    <a:pt x="37182" y="1"/>
                  </a:moveTo>
                  <a:cubicBezTo>
                    <a:pt x="24148" y="14910"/>
                    <a:pt x="1" y="17380"/>
                    <a:pt x="1" y="17380"/>
                  </a:cubicBezTo>
                  <a:lnTo>
                    <a:pt x="1" y="17608"/>
                  </a:lnTo>
                  <a:lnTo>
                    <a:pt x="37182" y="17608"/>
                  </a:ln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1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2" name="Google Shape;152;p18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9pPr>
          </a:lstStyle>
          <a:p/>
        </p:txBody>
      </p:sp>
      <p:sp>
        <p:nvSpPr>
          <p:cNvPr id="153" name="Google Shape;153;p18"/>
          <p:cNvSpPr/>
          <p:nvPr/>
        </p:nvSpPr>
        <p:spPr>
          <a:xfrm>
            <a:off x="3195050" y="-78352"/>
            <a:ext cx="4899281" cy="1314449"/>
          </a:xfrm>
          <a:custGeom>
            <a:rect b="b" l="l" r="r" t="t"/>
            <a:pathLst>
              <a:path extrusionOk="0" h="50702" w="188979">
                <a:moveTo>
                  <a:pt x="0" y="50702"/>
                </a:moveTo>
                <a:lnTo>
                  <a:pt x="188979" y="50702"/>
                </a:lnTo>
                <a:lnTo>
                  <a:pt x="188979" y="0"/>
                </a:lnTo>
              </a:path>
            </a:pathLst>
          </a:cu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2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9"/>
          <p:cNvGrpSpPr/>
          <p:nvPr/>
        </p:nvGrpSpPr>
        <p:grpSpPr>
          <a:xfrm>
            <a:off x="-19253" y="-12901"/>
            <a:ext cx="2186581" cy="2302928"/>
            <a:chOff x="497750" y="2991250"/>
            <a:chExt cx="946654" cy="997025"/>
          </a:xfrm>
        </p:grpSpPr>
        <p:sp>
          <p:nvSpPr>
            <p:cNvPr id="156" name="Google Shape;156;p19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" name="Google Shape;158;p19"/>
          <p:cNvGrpSpPr/>
          <p:nvPr/>
        </p:nvGrpSpPr>
        <p:grpSpPr>
          <a:xfrm>
            <a:off x="6981542" y="2903057"/>
            <a:ext cx="2186688" cy="2265914"/>
            <a:chOff x="2838150" y="4259225"/>
            <a:chExt cx="946700" cy="981000"/>
          </a:xfrm>
        </p:grpSpPr>
        <p:sp>
          <p:nvSpPr>
            <p:cNvPr id="159" name="Google Shape;159;p19"/>
            <p:cNvSpPr/>
            <p:nvPr/>
          </p:nvSpPr>
          <p:spPr>
            <a:xfrm>
              <a:off x="2838150" y="4259225"/>
              <a:ext cx="946700" cy="981000"/>
            </a:xfrm>
            <a:custGeom>
              <a:rect b="b" l="l" r="r" t="t"/>
              <a:pathLst>
                <a:path extrusionOk="0" h="39240" w="37868">
                  <a:moveTo>
                    <a:pt x="37868" y="0"/>
                  </a:moveTo>
                  <a:cubicBezTo>
                    <a:pt x="35353" y="8735"/>
                    <a:pt x="26755" y="29544"/>
                    <a:pt x="1" y="39239"/>
                  </a:cubicBezTo>
                  <a:lnTo>
                    <a:pt x="687" y="39239"/>
                  </a:lnTo>
                  <a:lnTo>
                    <a:pt x="687" y="39011"/>
                  </a:lnTo>
                  <a:cubicBezTo>
                    <a:pt x="687" y="39011"/>
                    <a:pt x="24834" y="36541"/>
                    <a:pt x="37868" y="21632"/>
                  </a:cubicBezTo>
                  <a:lnTo>
                    <a:pt x="37868" y="0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2855300" y="4800000"/>
              <a:ext cx="929550" cy="440225"/>
            </a:xfrm>
            <a:custGeom>
              <a:rect b="b" l="l" r="r" t="t"/>
              <a:pathLst>
                <a:path extrusionOk="0" h="17609" w="37182">
                  <a:moveTo>
                    <a:pt x="37182" y="1"/>
                  </a:moveTo>
                  <a:cubicBezTo>
                    <a:pt x="24148" y="14910"/>
                    <a:pt x="1" y="17380"/>
                    <a:pt x="1" y="17380"/>
                  </a:cubicBezTo>
                  <a:lnTo>
                    <a:pt x="1" y="17608"/>
                  </a:lnTo>
                  <a:lnTo>
                    <a:pt x="37182" y="17608"/>
                  </a:ln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1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2" name="Google Shape;162;p19"/>
          <p:cNvSpPr txBox="1"/>
          <p:nvPr>
            <p:ph hasCustomPrompt="1" type="title"/>
          </p:nvPr>
        </p:nvSpPr>
        <p:spPr>
          <a:xfrm>
            <a:off x="742950" y="806925"/>
            <a:ext cx="77295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6000"/>
              <a:buNone/>
              <a:defRPr sz="6000">
                <a:solidFill>
                  <a:srgbClr val="312E2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19"/>
          <p:cNvSpPr txBox="1"/>
          <p:nvPr>
            <p:ph idx="1" type="subTitle"/>
          </p:nvPr>
        </p:nvSpPr>
        <p:spPr>
          <a:xfrm>
            <a:off x="1991550" y="1404096"/>
            <a:ext cx="5160900" cy="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4" name="Google Shape;164;p19"/>
          <p:cNvSpPr txBox="1"/>
          <p:nvPr>
            <p:ph hasCustomPrompt="1" idx="2" type="title"/>
          </p:nvPr>
        </p:nvSpPr>
        <p:spPr>
          <a:xfrm>
            <a:off x="742950" y="1935400"/>
            <a:ext cx="77295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6000"/>
              <a:buNone/>
              <a:defRPr sz="6000">
                <a:solidFill>
                  <a:srgbClr val="312E2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5" name="Google Shape;165;p19"/>
          <p:cNvSpPr txBox="1"/>
          <p:nvPr>
            <p:ph idx="3" type="subTitle"/>
          </p:nvPr>
        </p:nvSpPr>
        <p:spPr>
          <a:xfrm>
            <a:off x="1991550" y="2532571"/>
            <a:ext cx="5160900" cy="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6" name="Google Shape;166;p19"/>
          <p:cNvSpPr txBox="1"/>
          <p:nvPr>
            <p:ph hasCustomPrompt="1" idx="4" type="title"/>
          </p:nvPr>
        </p:nvSpPr>
        <p:spPr>
          <a:xfrm>
            <a:off x="742950" y="3063875"/>
            <a:ext cx="77295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6000"/>
              <a:buNone/>
              <a:defRPr sz="6000">
                <a:solidFill>
                  <a:srgbClr val="312E2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2000"/>
              <a:buNone/>
              <a:defRPr sz="12000">
                <a:solidFill>
                  <a:srgbClr val="312E2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19"/>
          <p:cNvSpPr txBox="1"/>
          <p:nvPr>
            <p:ph idx="5" type="subTitle"/>
          </p:nvPr>
        </p:nvSpPr>
        <p:spPr>
          <a:xfrm>
            <a:off x="1991550" y="3661046"/>
            <a:ext cx="5160900" cy="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168" name="Google Shape;168;p19"/>
          <p:cNvGrpSpPr/>
          <p:nvPr/>
        </p:nvGrpSpPr>
        <p:grpSpPr>
          <a:xfrm>
            <a:off x="1785900" y="1683475"/>
            <a:ext cx="5572200" cy="1726500"/>
            <a:chOff x="1876425" y="1683475"/>
            <a:chExt cx="5572200" cy="1726500"/>
          </a:xfrm>
        </p:grpSpPr>
        <p:cxnSp>
          <p:nvCxnSpPr>
            <p:cNvPr id="169" name="Google Shape;169;p19"/>
            <p:cNvCxnSpPr/>
            <p:nvPr/>
          </p:nvCxnSpPr>
          <p:spPr>
            <a:xfrm>
              <a:off x="1876425" y="1683475"/>
              <a:ext cx="0" cy="1574100"/>
            </a:xfrm>
            <a:prstGeom prst="straightConnector1">
              <a:avLst/>
            </a:prstGeom>
            <a:noFill/>
            <a:ln cap="flat" cmpd="sng" w="9525">
              <a:solidFill>
                <a:srgbClr val="E76A28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70" name="Google Shape;170;p19"/>
            <p:cNvCxnSpPr/>
            <p:nvPr/>
          </p:nvCxnSpPr>
          <p:spPr>
            <a:xfrm>
              <a:off x="7448625" y="1835875"/>
              <a:ext cx="0" cy="1574100"/>
            </a:xfrm>
            <a:prstGeom prst="straightConnector1">
              <a:avLst/>
            </a:prstGeom>
            <a:noFill/>
            <a:ln cap="flat" cmpd="sng" w="9525">
              <a:solidFill>
                <a:srgbClr val="E76A28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orner shapes ">
  <p:cSld name="BLANK_1_1_1_1_1_1">
    <p:bg>
      <p:bgPr>
        <a:solidFill>
          <a:srgbClr val="312E2F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20"/>
          <p:cNvGrpSpPr/>
          <p:nvPr/>
        </p:nvGrpSpPr>
        <p:grpSpPr>
          <a:xfrm>
            <a:off x="-19253" y="-12901"/>
            <a:ext cx="2186581" cy="2302928"/>
            <a:chOff x="497750" y="2991250"/>
            <a:chExt cx="946654" cy="997025"/>
          </a:xfrm>
        </p:grpSpPr>
        <p:sp>
          <p:nvSpPr>
            <p:cNvPr id="173" name="Google Shape;173;p20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" name="Google Shape;175;p20"/>
          <p:cNvGrpSpPr/>
          <p:nvPr/>
        </p:nvGrpSpPr>
        <p:grpSpPr>
          <a:xfrm>
            <a:off x="6981542" y="2903057"/>
            <a:ext cx="2186688" cy="2265914"/>
            <a:chOff x="2838150" y="4259225"/>
            <a:chExt cx="946700" cy="981000"/>
          </a:xfrm>
        </p:grpSpPr>
        <p:sp>
          <p:nvSpPr>
            <p:cNvPr id="176" name="Google Shape;176;p20"/>
            <p:cNvSpPr/>
            <p:nvPr/>
          </p:nvSpPr>
          <p:spPr>
            <a:xfrm>
              <a:off x="2838150" y="4259225"/>
              <a:ext cx="946700" cy="981000"/>
            </a:xfrm>
            <a:custGeom>
              <a:rect b="b" l="l" r="r" t="t"/>
              <a:pathLst>
                <a:path extrusionOk="0" h="39240" w="37868">
                  <a:moveTo>
                    <a:pt x="37868" y="0"/>
                  </a:moveTo>
                  <a:cubicBezTo>
                    <a:pt x="35353" y="8735"/>
                    <a:pt x="26755" y="29544"/>
                    <a:pt x="1" y="39239"/>
                  </a:cubicBezTo>
                  <a:lnTo>
                    <a:pt x="687" y="39239"/>
                  </a:lnTo>
                  <a:lnTo>
                    <a:pt x="687" y="39011"/>
                  </a:lnTo>
                  <a:cubicBezTo>
                    <a:pt x="687" y="39011"/>
                    <a:pt x="24834" y="36541"/>
                    <a:pt x="37868" y="21632"/>
                  </a:cubicBezTo>
                  <a:lnTo>
                    <a:pt x="37868" y="0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855300" y="4800000"/>
              <a:ext cx="929550" cy="440225"/>
            </a:xfrm>
            <a:custGeom>
              <a:rect b="b" l="l" r="r" t="t"/>
              <a:pathLst>
                <a:path extrusionOk="0" h="17609" w="37182">
                  <a:moveTo>
                    <a:pt x="37182" y="1"/>
                  </a:moveTo>
                  <a:cubicBezTo>
                    <a:pt x="24148" y="14910"/>
                    <a:pt x="1" y="17380"/>
                    <a:pt x="1" y="17380"/>
                  </a:cubicBezTo>
                  <a:lnTo>
                    <a:pt x="1" y="17608"/>
                  </a:lnTo>
                  <a:lnTo>
                    <a:pt x="37182" y="17608"/>
                  </a:ln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20"/>
          <p:cNvSpPr txBox="1"/>
          <p:nvPr>
            <p:ph type="title"/>
          </p:nvPr>
        </p:nvSpPr>
        <p:spPr>
          <a:xfrm>
            <a:off x="1068100" y="2196725"/>
            <a:ext cx="70473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0" name="Google Shape;180;p20"/>
          <p:cNvSpPr txBox="1"/>
          <p:nvPr>
            <p:ph idx="1" type="subTitle"/>
          </p:nvPr>
        </p:nvSpPr>
        <p:spPr>
          <a:xfrm>
            <a:off x="1603279" y="2979250"/>
            <a:ext cx="5937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2122200" y="1521307"/>
            <a:ext cx="4899600" cy="21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grpSp>
        <p:nvGrpSpPr>
          <p:cNvPr id="20" name="Google Shape;20;p3"/>
          <p:cNvGrpSpPr/>
          <p:nvPr/>
        </p:nvGrpSpPr>
        <p:grpSpPr>
          <a:xfrm>
            <a:off x="-19253" y="-12901"/>
            <a:ext cx="2186581" cy="2302928"/>
            <a:chOff x="497750" y="2991250"/>
            <a:chExt cx="946654" cy="997025"/>
          </a:xfrm>
        </p:grpSpPr>
        <p:sp>
          <p:nvSpPr>
            <p:cNvPr id="21" name="Google Shape;21;p3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Google Shape;23;p3"/>
          <p:cNvGrpSpPr/>
          <p:nvPr/>
        </p:nvGrpSpPr>
        <p:grpSpPr>
          <a:xfrm>
            <a:off x="6981542" y="2903057"/>
            <a:ext cx="2186688" cy="2265914"/>
            <a:chOff x="2838150" y="4259225"/>
            <a:chExt cx="946700" cy="981000"/>
          </a:xfrm>
        </p:grpSpPr>
        <p:sp>
          <p:nvSpPr>
            <p:cNvPr id="24" name="Google Shape;24;p3"/>
            <p:cNvSpPr/>
            <p:nvPr/>
          </p:nvSpPr>
          <p:spPr>
            <a:xfrm>
              <a:off x="2838150" y="4259225"/>
              <a:ext cx="946700" cy="981000"/>
            </a:xfrm>
            <a:custGeom>
              <a:rect b="b" l="l" r="r" t="t"/>
              <a:pathLst>
                <a:path extrusionOk="0" h="39240" w="37868">
                  <a:moveTo>
                    <a:pt x="37868" y="0"/>
                  </a:moveTo>
                  <a:cubicBezTo>
                    <a:pt x="35353" y="8735"/>
                    <a:pt x="26755" y="29544"/>
                    <a:pt x="1" y="39239"/>
                  </a:cubicBezTo>
                  <a:lnTo>
                    <a:pt x="687" y="39239"/>
                  </a:lnTo>
                  <a:lnTo>
                    <a:pt x="687" y="39011"/>
                  </a:lnTo>
                  <a:cubicBezTo>
                    <a:pt x="687" y="39011"/>
                    <a:pt x="24834" y="36541"/>
                    <a:pt x="37868" y="21632"/>
                  </a:cubicBezTo>
                  <a:lnTo>
                    <a:pt x="37868" y="0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2855300" y="4800000"/>
              <a:ext cx="929550" cy="440225"/>
            </a:xfrm>
            <a:custGeom>
              <a:rect b="b" l="l" r="r" t="t"/>
              <a:pathLst>
                <a:path extrusionOk="0" h="17609" w="37182">
                  <a:moveTo>
                    <a:pt x="37182" y="1"/>
                  </a:moveTo>
                  <a:cubicBezTo>
                    <a:pt x="24148" y="14910"/>
                    <a:pt x="1" y="17380"/>
                    <a:pt x="1" y="17380"/>
                  </a:cubicBezTo>
                  <a:lnTo>
                    <a:pt x="1" y="17608"/>
                  </a:lnTo>
                  <a:lnTo>
                    <a:pt x="37182" y="17608"/>
                  </a:ln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2355850" y="3970000"/>
            <a:ext cx="973600" cy="1767875"/>
          </a:xfrm>
          <a:custGeom>
            <a:rect b="b" l="l" r="r" t="t"/>
            <a:pathLst>
              <a:path extrusionOk="0" h="70715" w="38944">
                <a:moveTo>
                  <a:pt x="0" y="70715"/>
                </a:moveTo>
                <a:lnTo>
                  <a:pt x="0" y="20497"/>
                </a:lnTo>
                <a:lnTo>
                  <a:pt x="38944" y="20497"/>
                </a:lnTo>
                <a:lnTo>
                  <a:pt x="38944" y="0"/>
                </a:lnTo>
              </a:path>
            </a:pathLst>
          </a:cu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8" name="Google Shape;28;p3"/>
          <p:cNvSpPr/>
          <p:nvPr/>
        </p:nvSpPr>
        <p:spPr>
          <a:xfrm rot="10800000">
            <a:off x="5263897" y="-129425"/>
            <a:ext cx="1910203" cy="1767875"/>
          </a:xfrm>
          <a:custGeom>
            <a:rect b="b" l="l" r="r" t="t"/>
            <a:pathLst>
              <a:path extrusionOk="0" h="70715" w="38944">
                <a:moveTo>
                  <a:pt x="0" y="70715"/>
                </a:moveTo>
                <a:lnTo>
                  <a:pt x="0" y="20497"/>
                </a:lnTo>
                <a:lnTo>
                  <a:pt x="38944" y="20497"/>
                </a:lnTo>
                <a:lnTo>
                  <a:pt x="38944" y="0"/>
                </a:lnTo>
              </a:path>
            </a:pathLst>
          </a:cu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9" name="Google Shape;29;p3"/>
          <p:cNvSpPr txBox="1"/>
          <p:nvPr>
            <p:ph idx="2" type="subTitle"/>
          </p:nvPr>
        </p:nvSpPr>
        <p:spPr>
          <a:xfrm>
            <a:off x="4264036" y="3520929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379">
          <p15:clr>
            <a:srgbClr val="FA7B17"/>
          </p15:clr>
        </p15:guide>
        <p15:guide id="2" pos="4365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21"/>
          <p:cNvGrpSpPr/>
          <p:nvPr/>
        </p:nvGrpSpPr>
        <p:grpSpPr>
          <a:xfrm>
            <a:off x="-19366" y="3801796"/>
            <a:ext cx="9175925" cy="1348071"/>
            <a:chOff x="4262750" y="4821725"/>
            <a:chExt cx="2786325" cy="409350"/>
          </a:xfrm>
        </p:grpSpPr>
        <p:sp>
          <p:nvSpPr>
            <p:cNvPr id="183" name="Google Shape;183;p21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6" name="Google Shape;186;p21"/>
          <p:cNvSpPr txBox="1"/>
          <p:nvPr/>
        </p:nvSpPr>
        <p:spPr>
          <a:xfrm>
            <a:off x="5658183" y="4681493"/>
            <a:ext cx="34857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ONLY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type="title"/>
          </p:nvPr>
        </p:nvSpPr>
        <p:spPr>
          <a:xfrm>
            <a:off x="4710326" y="2566525"/>
            <a:ext cx="33507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b="1" sz="1800">
                <a:solidFill>
                  <a:srgbClr val="FF883E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9pPr>
          </a:lstStyle>
          <a:p/>
        </p:txBody>
      </p:sp>
      <p:sp>
        <p:nvSpPr>
          <p:cNvPr id="189" name="Google Shape;189;p22"/>
          <p:cNvSpPr txBox="1"/>
          <p:nvPr>
            <p:ph idx="1" type="subTitle"/>
          </p:nvPr>
        </p:nvSpPr>
        <p:spPr>
          <a:xfrm>
            <a:off x="4710330" y="2971425"/>
            <a:ext cx="33507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90" name="Google Shape;190;p22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 &amp; text">
  <p:cSld name="ONE_COLUMN_TEX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/>
          <p:nvPr>
            <p:ph type="title"/>
          </p:nvPr>
        </p:nvSpPr>
        <p:spPr>
          <a:xfrm>
            <a:off x="1035475" y="3712450"/>
            <a:ext cx="38973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pic>
        <p:nvPicPr>
          <p:cNvPr id="193" name="Google Shape;193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470263"/>
            <a:ext cx="9144000" cy="6826947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"/>
          <p:cNvSpPr txBox="1"/>
          <p:nvPr/>
        </p:nvSpPr>
        <p:spPr>
          <a:xfrm>
            <a:off x="5658183" y="4681493"/>
            <a:ext cx="34857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1">
  <p:cSld name="BLANK_2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7" name="Google Shape;197;p24"/>
          <p:cNvSpPr txBox="1"/>
          <p:nvPr/>
        </p:nvSpPr>
        <p:spPr>
          <a:xfrm>
            <a:off x="4899900" y="4643634"/>
            <a:ext cx="34857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and design">
  <p:cSld name="TITLE_AND_BODY_1_2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0" name="Google Shape;200;p25"/>
          <p:cNvSpPr txBox="1"/>
          <p:nvPr>
            <p:ph idx="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01" name="Google Shape;201;p25"/>
          <p:cNvGrpSpPr/>
          <p:nvPr/>
        </p:nvGrpSpPr>
        <p:grpSpPr>
          <a:xfrm>
            <a:off x="-19253" y="-12900"/>
            <a:ext cx="2186581" cy="2302928"/>
            <a:chOff x="497750" y="2991250"/>
            <a:chExt cx="946654" cy="997025"/>
          </a:xfrm>
        </p:grpSpPr>
        <p:sp>
          <p:nvSpPr>
            <p:cNvPr id="202" name="Google Shape;202;p25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5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" name="Google Shape;204;p25"/>
          <p:cNvGrpSpPr/>
          <p:nvPr/>
        </p:nvGrpSpPr>
        <p:grpSpPr>
          <a:xfrm>
            <a:off x="-19366" y="3801797"/>
            <a:ext cx="9175925" cy="1348071"/>
            <a:chOff x="4262750" y="4821725"/>
            <a:chExt cx="2786325" cy="409350"/>
          </a:xfrm>
        </p:grpSpPr>
        <p:sp>
          <p:nvSpPr>
            <p:cNvPr id="205" name="Google Shape;205;p25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5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5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5"/>
          <p:cNvSpPr txBox="1"/>
          <p:nvPr/>
        </p:nvSpPr>
        <p:spPr>
          <a:xfrm>
            <a:off x="5658183" y="4681493"/>
            <a:ext cx="34857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07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1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5" name="Google Shape;215;p27"/>
          <p:cNvSpPr txBox="1"/>
          <p:nvPr/>
        </p:nvSpPr>
        <p:spPr>
          <a:xfrm>
            <a:off x="4899900" y="4643634"/>
            <a:ext cx="34857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rgbClr val="FF883E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idx="1" type="subTitle"/>
          </p:nvPr>
        </p:nvSpPr>
        <p:spPr>
          <a:xfrm>
            <a:off x="2122200" y="1238882"/>
            <a:ext cx="4899600" cy="21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7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18" name="Google Shape;218;p28"/>
          <p:cNvSpPr txBox="1"/>
          <p:nvPr>
            <p:ph idx="2" type="subTitle"/>
          </p:nvPr>
        </p:nvSpPr>
        <p:spPr>
          <a:xfrm>
            <a:off x="2122200" y="3504174"/>
            <a:ext cx="27702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3F3F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3F3F3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3F3F3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3F3F3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3F3F3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3F3F3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3F3F3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3F3F3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19" name="Google Shape;219;p28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20" name="Google Shape;220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31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8"/>
          <p:cNvSpPr txBox="1"/>
          <p:nvPr/>
        </p:nvSpPr>
        <p:spPr>
          <a:xfrm>
            <a:off x="5178681" y="111512"/>
            <a:ext cx="39654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8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8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Only">
  <p:cSld name="TITLE_ONLY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4710326" y="2566525"/>
            <a:ext cx="33507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b="1" sz="1800">
                <a:solidFill>
                  <a:srgbClr val="FF883E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800"/>
              <a:buNone/>
              <a:defRPr sz="1800">
                <a:solidFill>
                  <a:srgbClr val="FF883E"/>
                </a:solidFill>
              </a:defRPr>
            </a:lvl9pPr>
          </a:lstStyle>
          <a:p/>
        </p:txBody>
      </p:sp>
      <p:sp>
        <p:nvSpPr>
          <p:cNvPr id="224" name="Google Shape;224;p29"/>
          <p:cNvSpPr txBox="1"/>
          <p:nvPr>
            <p:ph idx="1" type="subTitle"/>
          </p:nvPr>
        </p:nvSpPr>
        <p:spPr>
          <a:xfrm>
            <a:off x="4710330" y="2971425"/>
            <a:ext cx="33507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25" name="Google Shape;225;p29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and design">
  <p:cSld name="TITLE_AND_BODY_1_2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8" name="Google Shape;228;p30"/>
          <p:cNvSpPr txBox="1"/>
          <p:nvPr>
            <p:ph idx="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29" name="Google Shape;229;p30"/>
          <p:cNvGrpSpPr/>
          <p:nvPr/>
        </p:nvGrpSpPr>
        <p:grpSpPr>
          <a:xfrm>
            <a:off x="-19253" y="-12900"/>
            <a:ext cx="2186581" cy="2302928"/>
            <a:chOff x="497750" y="2991250"/>
            <a:chExt cx="946654" cy="997025"/>
          </a:xfrm>
        </p:grpSpPr>
        <p:sp>
          <p:nvSpPr>
            <p:cNvPr id="230" name="Google Shape;230;p30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0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" name="Google Shape;232;p30"/>
          <p:cNvGrpSpPr/>
          <p:nvPr/>
        </p:nvGrpSpPr>
        <p:grpSpPr>
          <a:xfrm>
            <a:off x="-19366" y="3801796"/>
            <a:ext cx="9175925" cy="1348071"/>
            <a:chOff x="4262750" y="4821725"/>
            <a:chExt cx="2786325" cy="409350"/>
          </a:xfrm>
        </p:grpSpPr>
        <p:sp>
          <p:nvSpPr>
            <p:cNvPr id="233" name="Google Shape;233;p30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0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6" name="Google Shape;236;p30"/>
          <p:cNvSpPr txBox="1"/>
          <p:nvPr/>
        </p:nvSpPr>
        <p:spPr>
          <a:xfrm>
            <a:off x="5353383" y="4681493"/>
            <a:ext cx="34857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070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&amp; subtitle slide" type="secHead">
  <p:cSld name="SECTION_HEADER">
    <p:bg>
      <p:bgPr>
        <a:solidFill>
          <a:srgbClr val="312E2F">
            <a:alpha val="0"/>
          </a:srgbClr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>
            <p:ph type="title"/>
          </p:nvPr>
        </p:nvSpPr>
        <p:spPr>
          <a:xfrm>
            <a:off x="4477350" y="2536525"/>
            <a:ext cx="30555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9" name="Google Shape;239;p31"/>
          <p:cNvSpPr txBox="1"/>
          <p:nvPr>
            <p:ph idx="1" type="subTitle"/>
          </p:nvPr>
        </p:nvSpPr>
        <p:spPr>
          <a:xfrm>
            <a:off x="4477350" y="3651050"/>
            <a:ext cx="27702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200" u="none" cap="none" strike="noStrike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41" name="Google Shape;241;p31"/>
          <p:cNvSpPr/>
          <p:nvPr/>
        </p:nvSpPr>
        <p:spPr>
          <a:xfrm>
            <a:off x="0" y="-25"/>
            <a:ext cx="5321156" cy="5143509"/>
          </a:xfrm>
          <a:custGeom>
            <a:rect b="b" l="l" r="r" t="t"/>
            <a:pathLst>
              <a:path extrusionOk="0" h="50481" w="51673">
                <a:moveTo>
                  <a:pt x="34327" y="1"/>
                </a:moveTo>
                <a:cubicBezTo>
                  <a:pt x="24652" y="1"/>
                  <a:pt x="3933" y="13089"/>
                  <a:pt x="0" y="25245"/>
                </a:cubicBezTo>
                <a:lnTo>
                  <a:pt x="0" y="50481"/>
                </a:lnTo>
                <a:lnTo>
                  <a:pt x="2457" y="50481"/>
                </a:lnTo>
                <a:cubicBezTo>
                  <a:pt x="4477" y="25812"/>
                  <a:pt x="22430" y="6245"/>
                  <a:pt x="51672" y="1"/>
                </a:cubicBezTo>
                <a:close/>
              </a:path>
            </a:pathLst>
          </a:custGeom>
          <a:solidFill>
            <a:srgbClr val="E76A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31"/>
          <p:cNvSpPr/>
          <p:nvPr/>
        </p:nvSpPr>
        <p:spPr>
          <a:xfrm>
            <a:off x="225827" y="-25"/>
            <a:ext cx="8715707" cy="5143509"/>
          </a:xfrm>
          <a:custGeom>
            <a:rect b="b" l="l" r="r" t="t"/>
            <a:pathLst>
              <a:path extrusionOk="0" h="50481" w="84637">
                <a:moveTo>
                  <a:pt x="49215" y="1"/>
                </a:moveTo>
                <a:cubicBezTo>
                  <a:pt x="19973" y="6245"/>
                  <a:pt x="2028" y="25812"/>
                  <a:pt x="0" y="50481"/>
                </a:cubicBezTo>
                <a:lnTo>
                  <a:pt x="20225" y="50481"/>
                </a:lnTo>
                <a:cubicBezTo>
                  <a:pt x="33037" y="18157"/>
                  <a:pt x="72375" y="455"/>
                  <a:pt x="84636" y="1"/>
                </a:cubicBezTo>
                <a:close/>
              </a:path>
            </a:pathLst>
          </a:custGeom>
          <a:gradFill>
            <a:gsLst>
              <a:gs pos="0">
                <a:srgbClr val="FF9300"/>
              </a:gs>
              <a:gs pos="58999">
                <a:srgbClr val="EE801E"/>
              </a:gs>
              <a:gs pos="100000">
                <a:srgbClr val="DC6C3C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1"/>
          <p:cNvSpPr/>
          <p:nvPr/>
        </p:nvSpPr>
        <p:spPr>
          <a:xfrm>
            <a:off x="6915896" y="2857981"/>
            <a:ext cx="2228124" cy="2285495"/>
          </a:xfrm>
          <a:custGeom>
            <a:rect b="b" l="l" r="r" t="t"/>
            <a:pathLst>
              <a:path extrusionOk="0" h="22431" w="21637">
                <a:moveTo>
                  <a:pt x="21636" y="1"/>
                </a:moveTo>
                <a:cubicBezTo>
                  <a:pt x="15676" y="2547"/>
                  <a:pt x="3415" y="9269"/>
                  <a:pt x="1" y="22431"/>
                </a:cubicBezTo>
                <a:cubicBezTo>
                  <a:pt x="8434" y="13835"/>
                  <a:pt x="16308" y="10648"/>
                  <a:pt x="21636" y="10210"/>
                </a:cubicBezTo>
                <a:lnTo>
                  <a:pt x="21636" y="1"/>
                </a:lnTo>
                <a:close/>
              </a:path>
            </a:pathLst>
          </a:custGeom>
          <a:gradFill>
            <a:gsLst>
              <a:gs pos="0">
                <a:srgbClr val="FF9300"/>
              </a:gs>
              <a:gs pos="58999">
                <a:srgbClr val="EE801E"/>
              </a:gs>
              <a:gs pos="100000">
                <a:srgbClr val="DC6C3C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1"/>
          <p:cNvSpPr/>
          <p:nvPr/>
        </p:nvSpPr>
        <p:spPr>
          <a:xfrm>
            <a:off x="6915896" y="3822979"/>
            <a:ext cx="2228124" cy="1320495"/>
          </a:xfrm>
          <a:custGeom>
            <a:rect b="b" l="l" r="r" t="t"/>
            <a:pathLst>
              <a:path extrusionOk="0" h="12222" w="21637">
                <a:moveTo>
                  <a:pt x="21636" y="1"/>
                </a:moveTo>
                <a:cubicBezTo>
                  <a:pt x="16308" y="439"/>
                  <a:pt x="8434" y="3626"/>
                  <a:pt x="1" y="12222"/>
                </a:cubicBezTo>
                <a:lnTo>
                  <a:pt x="21636" y="12222"/>
                </a:lnTo>
                <a:lnTo>
                  <a:pt x="21636" y="1"/>
                </a:lnTo>
                <a:close/>
              </a:path>
            </a:pathLst>
          </a:custGeom>
          <a:solidFill>
            <a:srgbClr val="E76A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5" name="Google Shape;245;p31"/>
          <p:cNvCxnSpPr/>
          <p:nvPr/>
        </p:nvCxnSpPr>
        <p:spPr>
          <a:xfrm>
            <a:off x="4587250" y="3667050"/>
            <a:ext cx="2245500" cy="0"/>
          </a:xfrm>
          <a:prstGeom prst="straightConnector1">
            <a:avLst/>
          </a:prstGeom>
          <a:noFill/>
          <a:ln cap="flat" cmpd="sng" w="9525">
            <a:solidFill>
              <a:srgbClr val="FF980B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246" name="Google Shape;246;p31"/>
          <p:cNvSpPr txBox="1"/>
          <p:nvPr/>
        </p:nvSpPr>
        <p:spPr>
          <a:xfrm>
            <a:off x="2461684" y="4831265"/>
            <a:ext cx="39654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⏷"/>
              <a:defRPr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⏷"/>
              <a:defRPr/>
            </a:lvl2pPr>
            <a:lvl3pPr indent="-3238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⏷"/>
              <a:defRPr/>
            </a:lvl3pPr>
            <a:lvl4pPr indent="-3238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⏷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⏷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⏷"/>
              <a:defRPr/>
            </a:lvl6pPr>
            <a:lvl7pPr indent="-3111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⏷"/>
              <a:defRPr/>
            </a:lvl7pPr>
            <a:lvl8pPr indent="-3111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⏷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/>
            </a:lvl9pPr>
          </a:lstStyle>
          <a:p/>
        </p:txBody>
      </p:sp>
      <p:grpSp>
        <p:nvGrpSpPr>
          <p:cNvPr id="33" name="Google Shape;33;p4"/>
          <p:cNvGrpSpPr/>
          <p:nvPr/>
        </p:nvGrpSpPr>
        <p:grpSpPr>
          <a:xfrm>
            <a:off x="-19367" y="3801791"/>
            <a:ext cx="9175925" cy="1348071"/>
            <a:chOff x="4262750" y="4821725"/>
            <a:chExt cx="2786325" cy="409350"/>
          </a:xfrm>
        </p:grpSpPr>
        <p:sp>
          <p:nvSpPr>
            <p:cNvPr id="34" name="Google Shape;34;p4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5825250" y="-87750"/>
            <a:ext cx="1869750" cy="1316250"/>
          </a:xfrm>
          <a:custGeom>
            <a:rect b="b" l="l" r="r" t="t"/>
            <a:pathLst>
              <a:path extrusionOk="0" h="52650" w="74790">
                <a:moveTo>
                  <a:pt x="74790" y="0"/>
                </a:moveTo>
                <a:lnTo>
                  <a:pt x="74790" y="52650"/>
                </a:lnTo>
                <a:lnTo>
                  <a:pt x="0" y="52650"/>
                </a:lnTo>
              </a:path>
            </a:pathLst>
          </a:cu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sp>
      <p:cxnSp>
        <p:nvCxnSpPr>
          <p:cNvPr id="39" name="Google Shape;39;p4"/>
          <p:cNvCxnSpPr/>
          <p:nvPr/>
        </p:nvCxnSpPr>
        <p:spPr>
          <a:xfrm rot="10800000">
            <a:off x="-963800" y="1235250"/>
            <a:ext cx="2031900" cy="0"/>
          </a:xfrm>
          <a:prstGeom prst="straightConnector1">
            <a:avLst/>
          </a:pr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/>
          <p:nvPr>
            <p:ph type="title"/>
          </p:nvPr>
        </p:nvSpPr>
        <p:spPr>
          <a:xfrm>
            <a:off x="13500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 b="1">
                <a:solidFill>
                  <a:srgbClr val="EFD67E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 b="1">
                <a:solidFill>
                  <a:srgbClr val="EFD67E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 b="1">
                <a:solidFill>
                  <a:srgbClr val="EFD67E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 b="1">
                <a:solidFill>
                  <a:srgbClr val="EFD67E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 b="1">
                <a:solidFill>
                  <a:srgbClr val="EFD67E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 b="1">
                <a:solidFill>
                  <a:srgbClr val="EFD67E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 b="1">
                <a:solidFill>
                  <a:srgbClr val="EFD67E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 b="1">
                <a:solidFill>
                  <a:srgbClr val="EFD67E"/>
                </a:solidFill>
              </a:defRPr>
            </a:lvl9pPr>
          </a:lstStyle>
          <a:p/>
        </p:txBody>
      </p:sp>
      <p:sp>
        <p:nvSpPr>
          <p:cNvPr id="249" name="Google Shape;249;p32"/>
          <p:cNvSpPr txBox="1"/>
          <p:nvPr>
            <p:ph idx="1" type="body"/>
          </p:nvPr>
        </p:nvSpPr>
        <p:spPr>
          <a:xfrm>
            <a:off x="13500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⏷"/>
              <a:defRPr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⏷"/>
              <a:defRPr sz="14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⏷"/>
              <a:defRPr sz="14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⏷"/>
              <a:defRPr sz="14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⏷"/>
              <a:defRPr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⏷"/>
              <a:defRPr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⏷"/>
              <a:defRPr sz="14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⏷"/>
              <a:defRPr sz="14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⏷"/>
              <a:defRPr sz="14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250" name="Google Shape;250;p32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51" name="Google Shape;251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0"/>
            <a:ext cx="9144000" cy="514331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2"/>
          <p:cNvSpPr/>
          <p:nvPr/>
        </p:nvSpPr>
        <p:spPr>
          <a:xfrm>
            <a:off x="6915896" y="2857981"/>
            <a:ext cx="2228124" cy="2285495"/>
          </a:xfrm>
          <a:custGeom>
            <a:rect b="b" l="l" r="r" t="t"/>
            <a:pathLst>
              <a:path extrusionOk="0" h="22431" w="21637">
                <a:moveTo>
                  <a:pt x="21636" y="1"/>
                </a:moveTo>
                <a:cubicBezTo>
                  <a:pt x="15676" y="2547"/>
                  <a:pt x="3415" y="9269"/>
                  <a:pt x="1" y="22431"/>
                </a:cubicBezTo>
                <a:cubicBezTo>
                  <a:pt x="8434" y="13835"/>
                  <a:pt x="16308" y="10648"/>
                  <a:pt x="21636" y="10210"/>
                </a:cubicBezTo>
                <a:lnTo>
                  <a:pt x="21636" y="1"/>
                </a:lnTo>
                <a:close/>
              </a:path>
            </a:pathLst>
          </a:custGeom>
          <a:gradFill>
            <a:gsLst>
              <a:gs pos="0">
                <a:srgbClr val="FF9300"/>
              </a:gs>
              <a:gs pos="58999">
                <a:srgbClr val="EE801E"/>
              </a:gs>
              <a:gs pos="100000">
                <a:srgbClr val="DC6C3C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2"/>
          <p:cNvSpPr/>
          <p:nvPr/>
        </p:nvSpPr>
        <p:spPr>
          <a:xfrm>
            <a:off x="6915896" y="3822979"/>
            <a:ext cx="2228124" cy="1320495"/>
          </a:xfrm>
          <a:custGeom>
            <a:rect b="b" l="l" r="r" t="t"/>
            <a:pathLst>
              <a:path extrusionOk="0" h="12222" w="21637">
                <a:moveTo>
                  <a:pt x="21636" y="1"/>
                </a:moveTo>
                <a:cubicBezTo>
                  <a:pt x="16308" y="439"/>
                  <a:pt x="8434" y="3626"/>
                  <a:pt x="1" y="12222"/>
                </a:cubicBezTo>
                <a:lnTo>
                  <a:pt x="21636" y="12222"/>
                </a:lnTo>
                <a:lnTo>
                  <a:pt x="21636" y="1"/>
                </a:lnTo>
                <a:close/>
              </a:path>
            </a:pathLst>
          </a:custGeom>
          <a:solidFill>
            <a:srgbClr val="E76A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2"/>
          <p:cNvSpPr txBox="1"/>
          <p:nvPr/>
        </p:nvSpPr>
        <p:spPr>
          <a:xfrm>
            <a:off x="908331" y="4788601"/>
            <a:ext cx="39654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BLANK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 txBox="1"/>
          <p:nvPr>
            <p:ph type="title"/>
          </p:nvPr>
        </p:nvSpPr>
        <p:spPr>
          <a:xfrm>
            <a:off x="472750" y="274850"/>
            <a:ext cx="75915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57" name="Google Shape;257;p33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58" name="Google Shape;258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31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3"/>
          <p:cNvSpPr txBox="1"/>
          <p:nvPr/>
        </p:nvSpPr>
        <p:spPr>
          <a:xfrm>
            <a:off x="0" y="4788601"/>
            <a:ext cx="39654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 &amp; text">
  <p:cSld name="ONE_COLUMN_TEXT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 txBox="1"/>
          <p:nvPr>
            <p:ph type="title"/>
          </p:nvPr>
        </p:nvSpPr>
        <p:spPr>
          <a:xfrm>
            <a:off x="1035475" y="3712450"/>
            <a:ext cx="38973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2400"/>
              <a:buFont typeface="Montserrat Medium"/>
              <a:buNone/>
              <a:defRPr b="0">
                <a:solidFill>
                  <a:srgbClr val="FF883E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pic>
        <p:nvPicPr>
          <p:cNvPr id="262" name="Google Shape;262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470263"/>
            <a:ext cx="9144000" cy="6826947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4"/>
          <p:cNvSpPr txBox="1"/>
          <p:nvPr/>
        </p:nvSpPr>
        <p:spPr>
          <a:xfrm>
            <a:off x="5658183" y="4681493"/>
            <a:ext cx="34857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35"/>
          <p:cNvGrpSpPr/>
          <p:nvPr/>
        </p:nvGrpSpPr>
        <p:grpSpPr>
          <a:xfrm>
            <a:off x="-19366" y="3801796"/>
            <a:ext cx="9175925" cy="1348071"/>
            <a:chOff x="4262750" y="4821725"/>
            <a:chExt cx="2786325" cy="409350"/>
          </a:xfrm>
        </p:grpSpPr>
        <p:sp>
          <p:nvSpPr>
            <p:cNvPr id="266" name="Google Shape;266;p35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5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5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" name="Google Shape;269;p35"/>
          <p:cNvSpPr txBox="1"/>
          <p:nvPr/>
        </p:nvSpPr>
        <p:spPr>
          <a:xfrm>
            <a:off x="5658183" y="4681493"/>
            <a:ext cx="34857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rPr b="0" i="0" lang="es" sz="7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NOMIT   |    CO.AS.IT.   |   MIGRANT WORKERS CENTRE    |    17 FEB 2020     </a:t>
            </a:r>
            <a:endParaRPr b="0" i="0" sz="7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 txBox="1"/>
          <p:nvPr>
            <p:ph type="ctrTitle"/>
          </p:nvPr>
        </p:nvSpPr>
        <p:spPr>
          <a:xfrm>
            <a:off x="840900" y="1856275"/>
            <a:ext cx="6809100" cy="14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pic>
        <p:nvPicPr>
          <p:cNvPr id="272" name="Google Shape;272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9" y="25"/>
            <a:ext cx="914129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CUSTOM_1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 txBox="1"/>
          <p:nvPr>
            <p:ph type="title"/>
          </p:nvPr>
        </p:nvSpPr>
        <p:spPr>
          <a:xfrm>
            <a:off x="-358950" y="933450"/>
            <a:ext cx="9735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75" name="Google Shape;275;p37"/>
          <p:cNvSpPr txBox="1"/>
          <p:nvPr>
            <p:ph idx="2" type="title"/>
          </p:nvPr>
        </p:nvSpPr>
        <p:spPr>
          <a:xfrm>
            <a:off x="824663" y="1761800"/>
            <a:ext cx="2529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b="1" sz="1400">
                <a:solidFill>
                  <a:srgbClr val="FF883E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9pPr>
          </a:lstStyle>
          <a:p/>
        </p:txBody>
      </p:sp>
      <p:sp>
        <p:nvSpPr>
          <p:cNvPr id="276" name="Google Shape;276;p37"/>
          <p:cNvSpPr txBox="1"/>
          <p:nvPr>
            <p:ph idx="1" type="subTitle"/>
          </p:nvPr>
        </p:nvSpPr>
        <p:spPr>
          <a:xfrm>
            <a:off x="824664" y="2135046"/>
            <a:ext cx="23265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77" name="Google Shape;277;p37"/>
          <p:cNvSpPr txBox="1"/>
          <p:nvPr>
            <p:ph idx="3" type="title"/>
          </p:nvPr>
        </p:nvSpPr>
        <p:spPr>
          <a:xfrm>
            <a:off x="3353611" y="1761800"/>
            <a:ext cx="23265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b="1" sz="1400">
                <a:solidFill>
                  <a:srgbClr val="FF883E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78" name="Google Shape;278;p37"/>
          <p:cNvSpPr txBox="1"/>
          <p:nvPr>
            <p:ph idx="4" type="subTitle"/>
          </p:nvPr>
        </p:nvSpPr>
        <p:spPr>
          <a:xfrm>
            <a:off x="3353622" y="2135046"/>
            <a:ext cx="23265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79" name="Google Shape;279;p37"/>
          <p:cNvSpPr txBox="1"/>
          <p:nvPr>
            <p:ph idx="5" type="title"/>
          </p:nvPr>
        </p:nvSpPr>
        <p:spPr>
          <a:xfrm>
            <a:off x="5790337" y="1761800"/>
            <a:ext cx="2529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b="1" sz="1400">
                <a:solidFill>
                  <a:srgbClr val="FF883E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9pPr>
          </a:lstStyle>
          <a:p/>
        </p:txBody>
      </p:sp>
      <p:sp>
        <p:nvSpPr>
          <p:cNvPr id="280" name="Google Shape;280;p37"/>
          <p:cNvSpPr txBox="1"/>
          <p:nvPr>
            <p:ph idx="6" type="subTitle"/>
          </p:nvPr>
        </p:nvSpPr>
        <p:spPr>
          <a:xfrm>
            <a:off x="5790348" y="2135046"/>
            <a:ext cx="23265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81" name="Google Shape;281;p37"/>
          <p:cNvSpPr txBox="1"/>
          <p:nvPr>
            <p:ph idx="7" type="title"/>
          </p:nvPr>
        </p:nvSpPr>
        <p:spPr>
          <a:xfrm>
            <a:off x="824663" y="3190925"/>
            <a:ext cx="23265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b="1" sz="1400">
                <a:solidFill>
                  <a:srgbClr val="FF883E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9pPr>
          </a:lstStyle>
          <a:p/>
        </p:txBody>
      </p:sp>
      <p:sp>
        <p:nvSpPr>
          <p:cNvPr id="282" name="Google Shape;282;p37"/>
          <p:cNvSpPr txBox="1"/>
          <p:nvPr>
            <p:ph idx="8" type="subTitle"/>
          </p:nvPr>
        </p:nvSpPr>
        <p:spPr>
          <a:xfrm>
            <a:off x="824664" y="3564171"/>
            <a:ext cx="23265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83" name="Google Shape;283;p37"/>
          <p:cNvSpPr txBox="1"/>
          <p:nvPr>
            <p:ph idx="9" type="title"/>
          </p:nvPr>
        </p:nvSpPr>
        <p:spPr>
          <a:xfrm>
            <a:off x="3353612" y="3190925"/>
            <a:ext cx="23265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b="1" sz="1400">
                <a:solidFill>
                  <a:srgbClr val="FF883E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9pPr>
          </a:lstStyle>
          <a:p/>
        </p:txBody>
      </p:sp>
      <p:sp>
        <p:nvSpPr>
          <p:cNvPr id="284" name="Google Shape;284;p37"/>
          <p:cNvSpPr txBox="1"/>
          <p:nvPr>
            <p:ph idx="13" type="subTitle"/>
          </p:nvPr>
        </p:nvSpPr>
        <p:spPr>
          <a:xfrm>
            <a:off x="3353622" y="3564171"/>
            <a:ext cx="23265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85" name="Google Shape;285;p37"/>
          <p:cNvSpPr txBox="1"/>
          <p:nvPr>
            <p:ph idx="14" type="title"/>
          </p:nvPr>
        </p:nvSpPr>
        <p:spPr>
          <a:xfrm>
            <a:off x="5790337" y="3190925"/>
            <a:ext cx="2529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b="1" sz="1400">
                <a:solidFill>
                  <a:srgbClr val="FF883E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83E"/>
              </a:buClr>
              <a:buSzPts val="1400"/>
              <a:buNone/>
              <a:defRPr sz="1400">
                <a:solidFill>
                  <a:srgbClr val="FF883E"/>
                </a:solidFill>
              </a:defRPr>
            </a:lvl9pPr>
          </a:lstStyle>
          <a:p/>
        </p:txBody>
      </p:sp>
      <p:sp>
        <p:nvSpPr>
          <p:cNvPr id="286" name="Google Shape;286;p37"/>
          <p:cNvSpPr txBox="1"/>
          <p:nvPr>
            <p:ph idx="15" type="subTitle"/>
          </p:nvPr>
        </p:nvSpPr>
        <p:spPr>
          <a:xfrm>
            <a:off x="5790348" y="3564171"/>
            <a:ext cx="23265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87" name="Google Shape;287;p37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88" name="Google Shape;288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 slide">
  <p:cSld name="TITLE_AND_BODY_1_3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"/>
          <p:cNvSpPr txBox="1"/>
          <p:nvPr>
            <p:ph type="title"/>
          </p:nvPr>
        </p:nvSpPr>
        <p:spPr>
          <a:xfrm>
            <a:off x="1053800" y="2285400"/>
            <a:ext cx="3888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grpSp>
        <p:nvGrpSpPr>
          <p:cNvPr id="291" name="Google Shape;291;p38"/>
          <p:cNvGrpSpPr/>
          <p:nvPr/>
        </p:nvGrpSpPr>
        <p:grpSpPr>
          <a:xfrm>
            <a:off x="-19253" y="-12900"/>
            <a:ext cx="2186581" cy="2302928"/>
            <a:chOff x="497750" y="2991250"/>
            <a:chExt cx="946654" cy="997025"/>
          </a:xfrm>
        </p:grpSpPr>
        <p:sp>
          <p:nvSpPr>
            <p:cNvPr id="292" name="Google Shape;292;p38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8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4" name="Google Shape;294;p38"/>
          <p:cNvGrpSpPr/>
          <p:nvPr/>
        </p:nvGrpSpPr>
        <p:grpSpPr>
          <a:xfrm>
            <a:off x="-19366" y="3801796"/>
            <a:ext cx="9175925" cy="1348071"/>
            <a:chOff x="4262750" y="4821725"/>
            <a:chExt cx="2786325" cy="409350"/>
          </a:xfrm>
        </p:grpSpPr>
        <p:sp>
          <p:nvSpPr>
            <p:cNvPr id="295" name="Google Shape;295;p38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8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8" name="Google Shape;298;p3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99" name="Google Shape;299;p38"/>
          <p:cNvSpPr txBox="1"/>
          <p:nvPr>
            <p:ph idx="1" type="subTitle"/>
          </p:nvPr>
        </p:nvSpPr>
        <p:spPr>
          <a:xfrm>
            <a:off x="1143011" y="3138029"/>
            <a:ext cx="27702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 slide 1">
  <p:cSld name="TITLE_AND_BODY_1_4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/>
          <p:nvPr>
            <p:ph type="title"/>
          </p:nvPr>
        </p:nvSpPr>
        <p:spPr>
          <a:xfrm>
            <a:off x="1053800" y="2285400"/>
            <a:ext cx="3888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grpSp>
        <p:nvGrpSpPr>
          <p:cNvPr id="302" name="Google Shape;302;p39"/>
          <p:cNvGrpSpPr/>
          <p:nvPr/>
        </p:nvGrpSpPr>
        <p:grpSpPr>
          <a:xfrm>
            <a:off x="-19253" y="-12900"/>
            <a:ext cx="2186581" cy="2302928"/>
            <a:chOff x="497750" y="2991250"/>
            <a:chExt cx="946654" cy="997025"/>
          </a:xfrm>
        </p:grpSpPr>
        <p:sp>
          <p:nvSpPr>
            <p:cNvPr id="303" name="Google Shape;303;p39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" name="Google Shape;305;p39"/>
          <p:cNvGrpSpPr/>
          <p:nvPr/>
        </p:nvGrpSpPr>
        <p:grpSpPr>
          <a:xfrm>
            <a:off x="-19366" y="3801796"/>
            <a:ext cx="9175925" cy="1348071"/>
            <a:chOff x="4262750" y="4821725"/>
            <a:chExt cx="2786325" cy="409350"/>
          </a:xfrm>
        </p:grpSpPr>
        <p:sp>
          <p:nvSpPr>
            <p:cNvPr id="306" name="Google Shape;306;p39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9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" name="Google Shape;309;p3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10" name="Google Shape;310;p39"/>
          <p:cNvCxnSpPr/>
          <p:nvPr/>
        </p:nvCxnSpPr>
        <p:spPr>
          <a:xfrm>
            <a:off x="1143000" y="2998500"/>
            <a:ext cx="3392100" cy="0"/>
          </a:xfrm>
          <a:prstGeom prst="straightConnector1">
            <a:avLst/>
          </a:prstGeom>
          <a:noFill/>
          <a:ln cap="flat" cmpd="sng" w="9525">
            <a:solidFill>
              <a:srgbClr val="E76A28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311" name="Google Shape;311;p39"/>
          <p:cNvSpPr txBox="1"/>
          <p:nvPr>
            <p:ph idx="1" type="subTitle"/>
          </p:nvPr>
        </p:nvSpPr>
        <p:spPr>
          <a:xfrm>
            <a:off x="1143011" y="3138029"/>
            <a:ext cx="27702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 slide">
  <p:cSld name="TITLE_AND_BODY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1053800" y="2285400"/>
            <a:ext cx="3888000" cy="4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grpSp>
        <p:nvGrpSpPr>
          <p:cNvPr id="42" name="Google Shape;42;p5"/>
          <p:cNvGrpSpPr/>
          <p:nvPr/>
        </p:nvGrpSpPr>
        <p:grpSpPr>
          <a:xfrm>
            <a:off x="-19253" y="-12901"/>
            <a:ext cx="2186581" cy="2302928"/>
            <a:chOff x="497750" y="2991250"/>
            <a:chExt cx="946654" cy="997025"/>
          </a:xfrm>
        </p:grpSpPr>
        <p:sp>
          <p:nvSpPr>
            <p:cNvPr id="43" name="Google Shape;43;p5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" name="Google Shape;45;p5"/>
          <p:cNvGrpSpPr/>
          <p:nvPr/>
        </p:nvGrpSpPr>
        <p:grpSpPr>
          <a:xfrm>
            <a:off x="-19367" y="3801791"/>
            <a:ext cx="9175925" cy="1348071"/>
            <a:chOff x="4262750" y="4821725"/>
            <a:chExt cx="2786325" cy="409350"/>
          </a:xfrm>
        </p:grpSpPr>
        <p:sp>
          <p:nvSpPr>
            <p:cNvPr id="46" name="Google Shape;46;p5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0" name="Google Shape;50;p5"/>
          <p:cNvSpPr txBox="1"/>
          <p:nvPr>
            <p:ph idx="1" type="subTitle"/>
          </p:nvPr>
        </p:nvSpPr>
        <p:spPr>
          <a:xfrm>
            <a:off x="1143011" y="3138029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/>
          <p:nvPr>
            <p:ph type="title"/>
          </p:nvPr>
        </p:nvSpPr>
        <p:spPr>
          <a:xfrm>
            <a:off x="1068100" y="7810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9pPr>
          </a:lstStyle>
          <a:p/>
        </p:txBody>
      </p:sp>
      <p:sp>
        <p:nvSpPr>
          <p:cNvPr id="53" name="Google Shape;5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4" name="Google Shape;54;p6"/>
          <p:cNvCxnSpPr/>
          <p:nvPr/>
        </p:nvCxnSpPr>
        <p:spPr>
          <a:xfrm>
            <a:off x="4475600" y="1756400"/>
            <a:ext cx="0" cy="2331600"/>
          </a:xfrm>
          <a:prstGeom prst="straightConnector1">
            <a:avLst/>
          </a:pr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5" name="Google Shape;55;p6"/>
          <p:cNvSpPr txBox="1"/>
          <p:nvPr>
            <p:ph idx="2" type="ctrTitle"/>
          </p:nvPr>
        </p:nvSpPr>
        <p:spPr>
          <a:xfrm>
            <a:off x="1020651" y="1645075"/>
            <a:ext cx="33918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" type="subTitle"/>
          </p:nvPr>
        </p:nvSpPr>
        <p:spPr>
          <a:xfrm>
            <a:off x="1020638" y="2214527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7" name="Google Shape;57;p6"/>
          <p:cNvSpPr txBox="1"/>
          <p:nvPr>
            <p:ph idx="3" type="ctrTitle"/>
          </p:nvPr>
        </p:nvSpPr>
        <p:spPr>
          <a:xfrm>
            <a:off x="4909751" y="1645075"/>
            <a:ext cx="33918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Fira Sans Condensed"/>
              <a:buNone/>
              <a:defRPr b="1" sz="1600">
                <a:solidFill>
                  <a:srgbClr val="43434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58" name="Google Shape;58;p6"/>
          <p:cNvSpPr txBox="1"/>
          <p:nvPr>
            <p:ph idx="4" type="subTitle"/>
          </p:nvPr>
        </p:nvSpPr>
        <p:spPr>
          <a:xfrm>
            <a:off x="4909738" y="2214527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 txBox="1"/>
          <p:nvPr>
            <p:ph type="title"/>
          </p:nvPr>
        </p:nvSpPr>
        <p:spPr>
          <a:xfrm>
            <a:off x="1062575" y="880775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2" name="Google Shape;62;p7"/>
          <p:cNvCxnSpPr/>
          <p:nvPr/>
        </p:nvCxnSpPr>
        <p:spPr>
          <a:xfrm>
            <a:off x="3330775" y="1908800"/>
            <a:ext cx="0" cy="2331600"/>
          </a:xfrm>
          <a:prstGeom prst="straightConnector1">
            <a:avLst/>
          </a:pr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3" name="Google Shape;63;p7"/>
          <p:cNvCxnSpPr/>
          <p:nvPr/>
        </p:nvCxnSpPr>
        <p:spPr>
          <a:xfrm>
            <a:off x="5841650" y="1908800"/>
            <a:ext cx="0" cy="2331600"/>
          </a:xfrm>
          <a:prstGeom prst="straightConnector1">
            <a:avLst/>
          </a:pr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4" name="Google Shape;64;p7"/>
          <p:cNvSpPr txBox="1"/>
          <p:nvPr>
            <p:ph idx="2" type="ctrTitle"/>
          </p:nvPr>
        </p:nvSpPr>
        <p:spPr>
          <a:xfrm>
            <a:off x="1020651" y="2146525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800"/>
              <a:buFont typeface="Fira Sans Condensed"/>
              <a:buNone/>
              <a:defRPr b="1" sz="18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65" name="Google Shape;65;p7"/>
          <p:cNvSpPr txBox="1"/>
          <p:nvPr>
            <p:ph idx="1" type="subTitle"/>
          </p:nvPr>
        </p:nvSpPr>
        <p:spPr>
          <a:xfrm>
            <a:off x="1020647" y="2715976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6" name="Google Shape;66;p7"/>
          <p:cNvSpPr txBox="1"/>
          <p:nvPr>
            <p:ph idx="3" type="ctrTitle"/>
          </p:nvPr>
        </p:nvSpPr>
        <p:spPr>
          <a:xfrm>
            <a:off x="3540714" y="2146525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800"/>
              <a:buFont typeface="Fira Sans Condensed"/>
              <a:buNone/>
              <a:defRPr b="1" sz="18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67" name="Google Shape;67;p7"/>
          <p:cNvSpPr txBox="1"/>
          <p:nvPr>
            <p:ph idx="4" type="subTitle"/>
          </p:nvPr>
        </p:nvSpPr>
        <p:spPr>
          <a:xfrm>
            <a:off x="3540709" y="2715976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7"/>
          <p:cNvSpPr txBox="1"/>
          <p:nvPr>
            <p:ph idx="5" type="ctrTitle"/>
          </p:nvPr>
        </p:nvSpPr>
        <p:spPr>
          <a:xfrm>
            <a:off x="6051589" y="2146525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800"/>
              <a:buFont typeface="Fira Sans Condensed"/>
              <a:buNone/>
              <a:defRPr b="1" sz="18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69" name="Google Shape;69;p7"/>
          <p:cNvSpPr txBox="1"/>
          <p:nvPr>
            <p:ph idx="6" type="subTitle"/>
          </p:nvPr>
        </p:nvSpPr>
        <p:spPr>
          <a:xfrm>
            <a:off x="6051584" y="2715976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72" name="Google Shape;72;p8"/>
          <p:cNvCxnSpPr/>
          <p:nvPr/>
        </p:nvCxnSpPr>
        <p:spPr>
          <a:xfrm>
            <a:off x="3343596" y="1831275"/>
            <a:ext cx="0" cy="2459700"/>
          </a:xfrm>
          <a:prstGeom prst="straightConnector1">
            <a:avLst/>
          </a:pr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3" name="Google Shape;73;p8"/>
          <p:cNvCxnSpPr/>
          <p:nvPr/>
        </p:nvCxnSpPr>
        <p:spPr>
          <a:xfrm>
            <a:off x="5739196" y="1831275"/>
            <a:ext cx="0" cy="2459700"/>
          </a:xfrm>
          <a:prstGeom prst="straightConnector1">
            <a:avLst/>
          </a:pr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4" name="Google Shape;74;p8"/>
          <p:cNvSpPr txBox="1"/>
          <p:nvPr>
            <p:ph type="title"/>
          </p:nvPr>
        </p:nvSpPr>
        <p:spPr>
          <a:xfrm>
            <a:off x="0" y="630500"/>
            <a:ext cx="91725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5" name="Google Shape;75;p8"/>
          <p:cNvSpPr txBox="1"/>
          <p:nvPr>
            <p:ph idx="2" type="ctrTitle"/>
          </p:nvPr>
        </p:nvSpPr>
        <p:spPr>
          <a:xfrm>
            <a:off x="1020651" y="1492675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76" name="Google Shape;76;p8"/>
          <p:cNvSpPr txBox="1"/>
          <p:nvPr>
            <p:ph idx="1" type="subTitle"/>
          </p:nvPr>
        </p:nvSpPr>
        <p:spPr>
          <a:xfrm>
            <a:off x="1020647" y="2002851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7" name="Google Shape;77;p8"/>
          <p:cNvSpPr txBox="1"/>
          <p:nvPr>
            <p:ph idx="3" type="ctrTitle"/>
          </p:nvPr>
        </p:nvSpPr>
        <p:spPr>
          <a:xfrm>
            <a:off x="3540714" y="1492675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78" name="Google Shape;78;p8"/>
          <p:cNvSpPr txBox="1"/>
          <p:nvPr>
            <p:ph idx="4" type="subTitle"/>
          </p:nvPr>
        </p:nvSpPr>
        <p:spPr>
          <a:xfrm>
            <a:off x="3540709" y="2002851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9" name="Google Shape;79;p8"/>
          <p:cNvSpPr txBox="1"/>
          <p:nvPr>
            <p:ph idx="5" type="ctrTitle"/>
          </p:nvPr>
        </p:nvSpPr>
        <p:spPr>
          <a:xfrm>
            <a:off x="6051589" y="1492675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80" name="Google Shape;80;p8"/>
          <p:cNvSpPr txBox="1"/>
          <p:nvPr>
            <p:ph idx="6" type="subTitle"/>
          </p:nvPr>
        </p:nvSpPr>
        <p:spPr>
          <a:xfrm>
            <a:off x="6051584" y="2002851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1" name="Google Shape;81;p8"/>
          <p:cNvSpPr txBox="1"/>
          <p:nvPr>
            <p:ph idx="7" type="ctrTitle"/>
          </p:nvPr>
        </p:nvSpPr>
        <p:spPr>
          <a:xfrm>
            <a:off x="1029826" y="2941175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82" name="Google Shape;82;p8"/>
          <p:cNvSpPr txBox="1"/>
          <p:nvPr>
            <p:ph idx="8" type="subTitle"/>
          </p:nvPr>
        </p:nvSpPr>
        <p:spPr>
          <a:xfrm>
            <a:off x="1029822" y="3451351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3" name="Google Shape;83;p8"/>
          <p:cNvSpPr txBox="1"/>
          <p:nvPr>
            <p:ph idx="9" type="ctrTitle"/>
          </p:nvPr>
        </p:nvSpPr>
        <p:spPr>
          <a:xfrm>
            <a:off x="3540714" y="2941175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84" name="Google Shape;84;p8"/>
          <p:cNvSpPr txBox="1"/>
          <p:nvPr>
            <p:ph idx="13" type="subTitle"/>
          </p:nvPr>
        </p:nvSpPr>
        <p:spPr>
          <a:xfrm>
            <a:off x="3540709" y="3451351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" name="Google Shape;85;p8"/>
          <p:cNvSpPr txBox="1"/>
          <p:nvPr>
            <p:ph idx="14" type="ctrTitle"/>
          </p:nvPr>
        </p:nvSpPr>
        <p:spPr>
          <a:xfrm>
            <a:off x="6051589" y="2941175"/>
            <a:ext cx="2091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Fira Sans Condensed"/>
              <a:buNone/>
              <a:defRPr b="1" sz="1600">
                <a:solidFill>
                  <a:srgbClr val="E76A28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86" name="Google Shape;86;p8"/>
          <p:cNvSpPr txBox="1"/>
          <p:nvPr>
            <p:ph idx="15" type="subTitle"/>
          </p:nvPr>
        </p:nvSpPr>
        <p:spPr>
          <a:xfrm>
            <a:off x="6051584" y="3451351"/>
            <a:ext cx="209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Only">
  <p:cSld name="TITLE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None/>
              <a:defRPr>
                <a:solidFill>
                  <a:srgbClr val="EFD67E"/>
                </a:solidFill>
              </a:defRPr>
            </a:lvl9pPr>
          </a:lstStyle>
          <a:p/>
        </p:txBody>
      </p:sp>
      <p:sp>
        <p:nvSpPr>
          <p:cNvPr id="89" name="Google Shape;8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gradFill>
          <a:gsLst>
            <a:gs pos="0">
              <a:srgbClr val="FF9300"/>
            </a:gs>
            <a:gs pos="76000">
              <a:srgbClr val="EE801E"/>
            </a:gs>
            <a:gs pos="100000">
              <a:srgbClr val="DC6C3C"/>
            </a:gs>
          </a:gsLst>
          <a:lin ang="2700006" scaled="0"/>
        </a:gra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/>
          <p:nvPr>
            <p:ph idx="1" type="subTitle"/>
          </p:nvPr>
        </p:nvSpPr>
        <p:spPr>
          <a:xfrm>
            <a:off x="1991550" y="2705396"/>
            <a:ext cx="5160900" cy="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>
                <a:solidFill>
                  <a:srgbClr val="312E2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>
                <a:solidFill>
                  <a:srgbClr val="312E2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2E2F"/>
              </a:buClr>
              <a:buSzPts val="1400"/>
              <a:buNone/>
              <a:defRPr sz="1400">
                <a:solidFill>
                  <a:srgbClr val="312E2F"/>
                </a:solidFill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type="ctrTitle"/>
          </p:nvPr>
        </p:nvSpPr>
        <p:spPr>
          <a:xfrm>
            <a:off x="986297" y="2135400"/>
            <a:ext cx="71997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u="sng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u="sng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u="sng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u="sng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u="sng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u="sng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u="sng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u="sng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u="sng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●"/>
              <a:defRPr sz="1600">
                <a:solidFill>
                  <a:srgbClr val="999999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600">
                <a:solidFill>
                  <a:srgbClr val="999999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-3238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500">
                <a:solidFill>
                  <a:srgbClr val="999999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-3238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500">
                <a:solidFill>
                  <a:srgbClr val="999999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>
                <a:solidFill>
                  <a:srgbClr val="999999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>
                <a:solidFill>
                  <a:srgbClr val="999999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-3111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300">
                <a:solidFill>
                  <a:srgbClr val="999999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-3111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300">
                <a:solidFill>
                  <a:srgbClr val="999999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>
                <a:solidFill>
                  <a:srgbClr val="999999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1" name="Google Shape;211;p26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Char char="●"/>
              <a:defRPr b="0" i="0" sz="14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Char char="○"/>
              <a:defRPr b="0" i="0" sz="14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Char char="■"/>
              <a:defRPr b="0" i="0" sz="14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Char char="●"/>
              <a:defRPr b="0" i="0" sz="14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Char char="○"/>
              <a:defRPr b="0" i="0" sz="14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Montserrat Light"/>
              <a:buChar char="■"/>
              <a:defRPr b="0" i="0" sz="14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Montserrat Light"/>
              <a:buChar char="●"/>
              <a:defRPr b="0" i="0" sz="14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Montserrat Light"/>
              <a:buChar char="○"/>
              <a:defRPr b="0" i="0" sz="14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Montserrat Light"/>
              <a:buChar char="■"/>
              <a:defRPr b="0" i="0" sz="1400" u="none" cap="none" strike="noStrike">
                <a:solidFill>
                  <a:srgbClr val="99999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212" name="Google Shape;212;p26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6666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2.xml"/><Relationship Id="rId3" Type="http://schemas.openxmlformats.org/officeDocument/2006/relationships/hyperlink" Target="mailto:f.venturini@inas.it" TargetMode="External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"/>
          <p:cNvSpPr txBox="1"/>
          <p:nvPr>
            <p:ph idx="1" type="subTitle"/>
          </p:nvPr>
        </p:nvSpPr>
        <p:spPr>
          <a:xfrm>
            <a:off x="4477350" y="36510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Il </a:t>
            </a:r>
            <a:r>
              <a:rPr b="1" lang="es">
                <a:solidFill>
                  <a:srgbClr val="FF883E"/>
                </a:solidFill>
              </a:rPr>
              <a:t> </a:t>
            </a:r>
            <a:r>
              <a:rPr lang="es">
                <a:solidFill>
                  <a:srgbClr val="FF883E"/>
                </a:solidFill>
              </a:rPr>
              <a:t>Co.As.It.</a:t>
            </a:r>
            <a:r>
              <a:rPr lang="es"/>
              <a:t> e il </a:t>
            </a:r>
            <a:r>
              <a:rPr lang="es">
                <a:solidFill>
                  <a:srgbClr val="FF883E"/>
                </a:solidFill>
              </a:rPr>
              <a:t>Patronato INAS - Cisl, </a:t>
            </a:r>
            <a:r>
              <a:rPr lang="es"/>
              <a:t>insieme per la comunità</a:t>
            </a:r>
            <a:endParaRPr/>
          </a:p>
        </p:txBody>
      </p:sp>
      <p:sp>
        <p:nvSpPr>
          <p:cNvPr id="317" name="Google Shape;317;p40"/>
          <p:cNvSpPr txBox="1"/>
          <p:nvPr>
            <p:ph type="title"/>
          </p:nvPr>
        </p:nvSpPr>
        <p:spPr>
          <a:xfrm>
            <a:off x="4477350" y="2536525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/>
              <a:t>Progetto “</a:t>
            </a:r>
            <a:r>
              <a:rPr b="1" lang="es" sz="3500">
                <a:solidFill>
                  <a:srgbClr val="FF9900"/>
                </a:solidFill>
              </a:rPr>
              <a:t>WiTCare</a:t>
            </a:r>
            <a:r>
              <a:rPr b="1" lang="es" sz="3500"/>
              <a:t>”</a:t>
            </a:r>
            <a:endParaRPr b="1" sz="3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9"/>
          <p:cNvSpPr txBox="1"/>
          <p:nvPr>
            <p:ph idx="1" type="subTitle"/>
          </p:nvPr>
        </p:nvSpPr>
        <p:spPr>
          <a:xfrm>
            <a:off x="4477350" y="36510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Il progetto</a:t>
            </a:r>
            <a:r>
              <a:rPr b="1" lang="es">
                <a:solidFill>
                  <a:srgbClr val="FF883E"/>
                </a:solidFill>
              </a:rPr>
              <a:t> </a:t>
            </a:r>
            <a:r>
              <a:rPr b="1" lang="es">
                <a:solidFill>
                  <a:srgbClr val="FF883E"/>
                </a:solidFill>
              </a:rPr>
              <a:t>“</a:t>
            </a:r>
            <a:r>
              <a:rPr lang="es">
                <a:solidFill>
                  <a:srgbClr val="FF883E"/>
                </a:solidFill>
              </a:rPr>
              <a:t>WiTCare”</a:t>
            </a:r>
            <a:r>
              <a:rPr lang="es"/>
              <a:t> in breve</a:t>
            </a:r>
            <a:endParaRPr/>
          </a:p>
        </p:txBody>
      </p:sp>
      <p:sp>
        <p:nvSpPr>
          <p:cNvPr id="474" name="Google Shape;474;p49"/>
          <p:cNvSpPr txBox="1"/>
          <p:nvPr>
            <p:ph type="title"/>
          </p:nvPr>
        </p:nvSpPr>
        <p:spPr>
          <a:xfrm>
            <a:off x="4477350" y="2536525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La struttura e l’operatività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883E"/>
        </a:solidFill>
      </p:bgPr>
    </p:bg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0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80" name="Google Shape;480;p50"/>
          <p:cNvSpPr txBox="1"/>
          <p:nvPr/>
        </p:nvSpPr>
        <p:spPr>
          <a:xfrm>
            <a:off x="1097546" y="2876458"/>
            <a:ext cx="6809100" cy="14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" sz="30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Creeremo una</a:t>
            </a:r>
            <a:r>
              <a:rPr b="1" lang="es" sz="30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 </a:t>
            </a:r>
            <a:r>
              <a:rPr b="1" i="0" lang="es" sz="3000" u="none" cap="none" strike="noStrik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 </a:t>
            </a:r>
            <a:r>
              <a:rPr b="1" lang="es" sz="3000">
                <a:solidFill>
                  <a:srgbClr val="595959"/>
                </a:solidFill>
                <a:latin typeface="Arvo"/>
                <a:ea typeface="Arvo"/>
                <a:cs typeface="Arvo"/>
                <a:sym typeface="Arvo"/>
              </a:rPr>
              <a:t>pagina web</a:t>
            </a:r>
            <a:r>
              <a:rPr b="1" lang="es" sz="30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, con accesso semplificato alla modulistica di riferimento </a:t>
            </a:r>
            <a:endParaRPr b="1" i="0" sz="3000" u="none" cap="none" strike="noStrike">
              <a:solidFill>
                <a:srgbClr val="595959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481" name="Google Shape;48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55273" y="1044353"/>
            <a:ext cx="2293647" cy="1832105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50"/>
          <p:cNvSpPr/>
          <p:nvPr/>
        </p:nvSpPr>
        <p:spPr>
          <a:xfrm>
            <a:off x="5425525" y="214875"/>
            <a:ext cx="3639300" cy="93900"/>
          </a:xfrm>
          <a:prstGeom prst="rect">
            <a:avLst/>
          </a:prstGeom>
          <a:solidFill>
            <a:srgbClr val="F8930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1"/>
          <p:cNvSpPr txBox="1"/>
          <p:nvPr>
            <p:ph type="title"/>
          </p:nvPr>
        </p:nvSpPr>
        <p:spPr>
          <a:xfrm>
            <a:off x="1066800" y="1864650"/>
            <a:ext cx="4935000" cy="8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 sz="4000">
                <a:latin typeface="Arvo"/>
                <a:ea typeface="Arvo"/>
                <a:cs typeface="Arvo"/>
                <a:sym typeface="Arvo"/>
              </a:rPr>
              <a:t>E per il resto?</a:t>
            </a:r>
            <a:endParaRPr b="1" sz="100"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88" name="Google Shape;488;p51"/>
          <p:cNvGrpSpPr/>
          <p:nvPr/>
        </p:nvGrpSpPr>
        <p:grpSpPr>
          <a:xfrm>
            <a:off x="-19253" y="-12900"/>
            <a:ext cx="2186581" cy="2302928"/>
            <a:chOff x="497750" y="2991250"/>
            <a:chExt cx="946654" cy="997025"/>
          </a:xfrm>
        </p:grpSpPr>
        <p:sp>
          <p:nvSpPr>
            <p:cNvPr id="489" name="Google Shape;489;p51"/>
            <p:cNvSpPr/>
            <p:nvPr/>
          </p:nvSpPr>
          <p:spPr>
            <a:xfrm>
              <a:off x="497750" y="2994700"/>
              <a:ext cx="908975" cy="993575"/>
            </a:xfrm>
            <a:custGeom>
              <a:rect b="b" l="l" r="r" t="t"/>
              <a:pathLst>
                <a:path extrusionOk="0" h="39743" w="36359">
                  <a:moveTo>
                    <a:pt x="36359" y="0"/>
                  </a:moveTo>
                  <a:lnTo>
                    <a:pt x="36359" y="0"/>
                  </a:lnTo>
                  <a:cubicBezTo>
                    <a:pt x="18660" y="3018"/>
                    <a:pt x="6952" y="10976"/>
                    <a:pt x="1" y="17699"/>
                  </a:cubicBezTo>
                  <a:lnTo>
                    <a:pt x="1" y="39742"/>
                  </a:lnTo>
                  <a:cubicBezTo>
                    <a:pt x="1967" y="32013"/>
                    <a:pt x="9834" y="10473"/>
                    <a:pt x="36359" y="0"/>
                  </a:cubicBez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51"/>
            <p:cNvSpPr/>
            <p:nvPr/>
          </p:nvSpPr>
          <p:spPr>
            <a:xfrm>
              <a:off x="497750" y="2991250"/>
              <a:ext cx="946654" cy="454130"/>
            </a:xfrm>
            <a:custGeom>
              <a:rect b="b" l="l" r="r" t="t"/>
              <a:pathLst>
                <a:path extrusionOk="0" h="17837" w="37182">
                  <a:moveTo>
                    <a:pt x="1" y="1"/>
                  </a:moveTo>
                  <a:lnTo>
                    <a:pt x="1" y="17837"/>
                  </a:lnTo>
                  <a:cubicBezTo>
                    <a:pt x="6952" y="11114"/>
                    <a:pt x="18660" y="3156"/>
                    <a:pt x="36359" y="138"/>
                  </a:cubicBezTo>
                  <a:lnTo>
                    <a:pt x="37182" y="1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1" name="Google Shape;491;p51"/>
          <p:cNvGrpSpPr/>
          <p:nvPr/>
        </p:nvGrpSpPr>
        <p:grpSpPr>
          <a:xfrm>
            <a:off x="-19366" y="3801796"/>
            <a:ext cx="9175925" cy="1348071"/>
            <a:chOff x="4262750" y="4821725"/>
            <a:chExt cx="2786325" cy="409350"/>
          </a:xfrm>
        </p:grpSpPr>
        <p:sp>
          <p:nvSpPr>
            <p:cNvPr id="492" name="Google Shape;492;p51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51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1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5" name="Google Shape;495;p5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6" name="Google Shape;496;p51"/>
          <p:cNvSpPr txBox="1"/>
          <p:nvPr>
            <p:ph idx="1" type="subTitle"/>
          </p:nvPr>
        </p:nvSpPr>
        <p:spPr>
          <a:xfrm>
            <a:off x="1066811" y="3138029"/>
            <a:ext cx="27702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 questa fase il coordinatore e lo sviluppatore del progetto è </a:t>
            </a:r>
            <a:r>
              <a:rPr b="1"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Fabrizio Venturini</a:t>
            </a:r>
            <a:br>
              <a:rPr b="1"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b="1"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mail: </a:t>
            </a:r>
            <a:r>
              <a:rPr b="1" lang="es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f.venturini@inas.it</a:t>
            </a:r>
            <a:endParaRPr b="1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mobile: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0435 735 544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7" name="Google Shape;497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8500" y="37125"/>
            <a:ext cx="4440850" cy="387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2"/>
          <p:cNvSpPr txBox="1"/>
          <p:nvPr>
            <p:ph idx="1" type="subTitle"/>
          </p:nvPr>
        </p:nvSpPr>
        <p:spPr>
          <a:xfrm>
            <a:off x="4477350" y="36510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Inizializzare </a:t>
            </a:r>
            <a:r>
              <a:rPr b="1" lang="es">
                <a:solidFill>
                  <a:srgbClr val="FF883E"/>
                </a:solidFill>
              </a:rPr>
              <a:t>“</a:t>
            </a:r>
            <a:r>
              <a:rPr lang="es">
                <a:solidFill>
                  <a:srgbClr val="FF883E"/>
                </a:solidFill>
              </a:rPr>
              <a:t>WiTCare”</a:t>
            </a:r>
            <a:endParaRPr/>
          </a:p>
        </p:txBody>
      </p:sp>
      <p:sp>
        <p:nvSpPr>
          <p:cNvPr id="503" name="Google Shape;503;p52"/>
          <p:cNvSpPr txBox="1"/>
          <p:nvPr>
            <p:ph type="title"/>
          </p:nvPr>
        </p:nvSpPr>
        <p:spPr>
          <a:xfrm>
            <a:off x="4477350" y="2536525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Grazie per l’attenzione.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1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23" name="Google Shape;323;p41"/>
          <p:cNvSpPr txBox="1"/>
          <p:nvPr>
            <p:ph type="title"/>
          </p:nvPr>
        </p:nvSpPr>
        <p:spPr>
          <a:xfrm>
            <a:off x="4224886" y="2476533"/>
            <a:ext cx="39237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" sz="2400">
                <a:solidFill>
                  <a:srgbClr val="434343"/>
                </a:solidFill>
              </a:rPr>
              <a:t>Di cosa </a:t>
            </a:r>
            <a:r>
              <a:rPr lang="es" sz="2400"/>
              <a:t>parleremo </a:t>
            </a:r>
            <a:r>
              <a:rPr lang="es" sz="2400">
                <a:solidFill>
                  <a:srgbClr val="434343"/>
                </a:solidFill>
              </a:rPr>
              <a:t>oggi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4" name="Google Shape;324;p41"/>
          <p:cNvSpPr txBox="1"/>
          <p:nvPr>
            <p:ph idx="1" type="subTitle"/>
          </p:nvPr>
        </p:nvSpPr>
        <p:spPr>
          <a:xfrm>
            <a:off x="4224886" y="2902619"/>
            <a:ext cx="48405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b="1" lang="es" sz="1300">
                <a:solidFill>
                  <a:srgbClr val="FF883E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r>
              <a:rPr lang="es" sz="1300">
                <a:latin typeface="Montserrat Medium"/>
                <a:ea typeface="Montserrat Medium"/>
                <a:cs typeface="Montserrat Medium"/>
                <a:sym typeface="Montserrat Medium"/>
              </a:rPr>
              <a:t>  </a:t>
            </a:r>
            <a:r>
              <a:rPr lang="es" sz="1300"/>
              <a:t>Il progetto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b="1" lang="es" sz="1300">
                <a:solidFill>
                  <a:srgbClr val="FF883E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s" sz="1300"/>
              <a:t> Il nome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b="1" lang="es" sz="1300">
                <a:solidFill>
                  <a:srgbClr val="FF883E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r>
              <a:rPr lang="es" sz="1300"/>
              <a:t> La struttura e l’operatività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300"/>
          </a:p>
        </p:txBody>
      </p:sp>
      <p:sp>
        <p:nvSpPr>
          <p:cNvPr id="325" name="Google Shape;325;p41"/>
          <p:cNvSpPr txBox="1"/>
          <p:nvPr/>
        </p:nvSpPr>
        <p:spPr>
          <a:xfrm>
            <a:off x="5512519" y="205792"/>
            <a:ext cx="39654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t/>
            </a:r>
            <a:endParaRPr b="0" i="0" sz="7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326" name="Google Shape;32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87625" y="205800"/>
            <a:ext cx="6180451" cy="49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2"/>
          <p:cNvSpPr txBox="1"/>
          <p:nvPr>
            <p:ph idx="1" type="subTitle"/>
          </p:nvPr>
        </p:nvSpPr>
        <p:spPr>
          <a:xfrm>
            <a:off x="4477350" y="36510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Il progetto</a:t>
            </a:r>
            <a:r>
              <a:rPr b="1" lang="es">
                <a:solidFill>
                  <a:srgbClr val="FF883E"/>
                </a:solidFill>
              </a:rPr>
              <a:t> “</a:t>
            </a:r>
            <a:r>
              <a:rPr lang="es">
                <a:solidFill>
                  <a:srgbClr val="FF883E"/>
                </a:solidFill>
              </a:rPr>
              <a:t>WiTCare”</a:t>
            </a:r>
            <a:r>
              <a:rPr lang="es"/>
              <a:t> in breve</a:t>
            </a:r>
            <a:endParaRPr/>
          </a:p>
        </p:txBody>
      </p:sp>
      <p:sp>
        <p:nvSpPr>
          <p:cNvPr id="332" name="Google Shape;332;p42"/>
          <p:cNvSpPr txBox="1"/>
          <p:nvPr>
            <p:ph type="title"/>
          </p:nvPr>
        </p:nvSpPr>
        <p:spPr>
          <a:xfrm>
            <a:off x="4477350" y="2536525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Il Progetto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8" name="Google Shape;338;p43"/>
          <p:cNvSpPr txBox="1"/>
          <p:nvPr>
            <p:ph idx="1" type="subTitle"/>
          </p:nvPr>
        </p:nvSpPr>
        <p:spPr>
          <a:xfrm>
            <a:off x="566888" y="1275325"/>
            <a:ext cx="8003400" cy="17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Lo scopo di questo progetto è di assistere coloro che hanno difficoltà a recarsi presso gli uffici di Patronato ed hanno bisogno di assistenza non solo su questioni </a:t>
            </a:r>
            <a:r>
              <a:rPr i="1"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welfare</a:t>
            </a: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, ma bensì su tutti i vari problemi della nostra comunità di riferimento, nel rispetto delle Istituzioni Italiane e locali.</a:t>
            </a:r>
            <a:b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</a:br>
            <a:b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</a:b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Il </a:t>
            </a:r>
            <a:r>
              <a:rPr b="1" lang="es" sz="1500">
                <a:solidFill>
                  <a:srgbClr val="FF9900"/>
                </a:solidFill>
                <a:latin typeface="Arvo"/>
                <a:ea typeface="Arvo"/>
                <a:cs typeface="Arvo"/>
                <a:sym typeface="Arvo"/>
              </a:rPr>
              <a:t>Co.As.It. di Melbourne</a:t>
            </a: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, con il suo progetto </a:t>
            </a:r>
            <a:r>
              <a:rPr b="1" i="1" lang="es" sz="1500">
                <a:solidFill>
                  <a:srgbClr val="FF9900"/>
                </a:solidFill>
                <a:latin typeface="Arvo"/>
                <a:ea typeface="Arvo"/>
                <a:cs typeface="Arvo"/>
                <a:sym typeface="Arvo"/>
              </a:rPr>
              <a:t>Home Care Packages(HCP) </a:t>
            </a: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offre già una vasta gamma di servizi alla persona a domicilio.</a:t>
            </a:r>
            <a:b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</a:br>
            <a:endParaRPr sz="1500">
              <a:solidFill>
                <a:srgbClr val="666666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Il </a:t>
            </a:r>
            <a:r>
              <a:rPr b="1" lang="es" sz="1500">
                <a:solidFill>
                  <a:srgbClr val="FF9900"/>
                </a:solidFill>
                <a:latin typeface="Arvo"/>
                <a:ea typeface="Arvo"/>
                <a:cs typeface="Arvo"/>
                <a:sym typeface="Arvo"/>
              </a:rPr>
              <a:t>Patronato INAS-Cisl</a:t>
            </a: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 svolge invece attività di assistenza fiscale in Australia dal 1972, ed è presente negli stati del Victoria, NSW, Queensland e ACT. La sede nazionale in Australia è al 733 High Street Thornbury.</a:t>
            </a:r>
            <a:endParaRPr sz="1700">
              <a:solidFill>
                <a:srgbClr val="666666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9" name="Google Shape;339;p43"/>
          <p:cNvSpPr txBox="1"/>
          <p:nvPr>
            <p:ph type="title"/>
          </p:nvPr>
        </p:nvSpPr>
        <p:spPr>
          <a:xfrm>
            <a:off x="612400" y="-130575"/>
            <a:ext cx="4638900" cy="17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600">
                <a:latin typeface="Arvo"/>
                <a:ea typeface="Arvo"/>
                <a:cs typeface="Arvo"/>
                <a:sym typeface="Arvo"/>
              </a:rPr>
              <a:t>Il nostro</a:t>
            </a:r>
            <a:r>
              <a:rPr b="1" lang="es" sz="2600">
                <a:latin typeface="Arvo"/>
                <a:ea typeface="Arvo"/>
                <a:cs typeface="Arvo"/>
                <a:sym typeface="Arvo"/>
              </a:rPr>
              <a:t> </a:t>
            </a:r>
            <a:r>
              <a:rPr b="1" lang="es" sz="2600">
                <a:solidFill>
                  <a:srgbClr val="E76A28"/>
                </a:solidFill>
                <a:latin typeface="Arvo"/>
                <a:ea typeface="Arvo"/>
                <a:cs typeface="Arvo"/>
                <a:sym typeface="Arvo"/>
              </a:rPr>
              <a:t>scopo</a:t>
            </a:r>
            <a:r>
              <a:rPr b="1" lang="es" sz="2600">
                <a:latin typeface="Arvo"/>
                <a:ea typeface="Arvo"/>
                <a:cs typeface="Arvo"/>
                <a:sym typeface="Arvo"/>
              </a:rPr>
              <a:t>.</a:t>
            </a:r>
            <a:endParaRPr b="1" sz="3200">
              <a:solidFill>
                <a:srgbClr val="FF9900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sz="2600"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340" name="Google Shape;340;p43"/>
          <p:cNvGrpSpPr/>
          <p:nvPr/>
        </p:nvGrpSpPr>
        <p:grpSpPr>
          <a:xfrm>
            <a:off x="-19366" y="3801796"/>
            <a:ext cx="9175925" cy="1348071"/>
            <a:chOff x="4262750" y="4821725"/>
            <a:chExt cx="2786325" cy="409350"/>
          </a:xfrm>
        </p:grpSpPr>
        <p:sp>
          <p:nvSpPr>
            <p:cNvPr id="341" name="Google Shape;341;p43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43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3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/>
          <p:nvPr>
            <p:ph type="title"/>
          </p:nvPr>
        </p:nvSpPr>
        <p:spPr>
          <a:xfrm>
            <a:off x="513050" y="3443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La </a:t>
            </a:r>
            <a:r>
              <a:rPr b="1" lang="es">
                <a:solidFill>
                  <a:srgbClr val="E76A28"/>
                </a:solidFill>
              </a:rPr>
              <a:t>collaborazione</a:t>
            </a:r>
            <a:r>
              <a:rPr b="1" lang="es"/>
              <a:t>.</a:t>
            </a:r>
            <a:endParaRPr b="1"/>
          </a:p>
        </p:txBody>
      </p:sp>
      <p:sp>
        <p:nvSpPr>
          <p:cNvPr id="349" name="Google Shape;349;p4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50" name="Google Shape;350;p44"/>
          <p:cNvSpPr/>
          <p:nvPr/>
        </p:nvSpPr>
        <p:spPr>
          <a:xfrm>
            <a:off x="7296100" y="-660600"/>
            <a:ext cx="1252546" cy="1316250"/>
          </a:xfrm>
          <a:custGeom>
            <a:rect b="b" l="l" r="r" t="t"/>
            <a:pathLst>
              <a:path extrusionOk="0" h="52650" w="74790">
                <a:moveTo>
                  <a:pt x="74790" y="0"/>
                </a:moveTo>
                <a:lnTo>
                  <a:pt x="74790" y="52650"/>
                </a:lnTo>
                <a:lnTo>
                  <a:pt x="0" y="52650"/>
                </a:lnTo>
              </a:path>
            </a:pathLst>
          </a:cu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sp>
      <p:cxnSp>
        <p:nvCxnSpPr>
          <p:cNvPr id="351" name="Google Shape;351;p44"/>
          <p:cNvCxnSpPr/>
          <p:nvPr/>
        </p:nvCxnSpPr>
        <p:spPr>
          <a:xfrm rot="10800000">
            <a:off x="-1518850" y="655650"/>
            <a:ext cx="2031900" cy="0"/>
          </a:xfrm>
          <a:prstGeom prst="straightConnector1">
            <a:avLst/>
          </a:pr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52" name="Google Shape;352;p44"/>
          <p:cNvSpPr/>
          <p:nvPr/>
        </p:nvSpPr>
        <p:spPr>
          <a:xfrm>
            <a:off x="5552055" y="2045624"/>
            <a:ext cx="592076" cy="587403"/>
          </a:xfrm>
          <a:custGeom>
            <a:rect b="b" l="l" r="r" t="t"/>
            <a:pathLst>
              <a:path extrusionOk="0" h="11816" w="11910">
                <a:moveTo>
                  <a:pt x="5892" y="694"/>
                </a:moveTo>
                <a:cubicBezTo>
                  <a:pt x="7625" y="694"/>
                  <a:pt x="9043" y="2112"/>
                  <a:pt x="9043" y="3845"/>
                </a:cubicBezTo>
                <a:cubicBezTo>
                  <a:pt x="9043" y="5483"/>
                  <a:pt x="7751" y="6838"/>
                  <a:pt x="6081" y="6932"/>
                </a:cubicBezTo>
                <a:cubicBezTo>
                  <a:pt x="6018" y="6932"/>
                  <a:pt x="5987" y="6901"/>
                  <a:pt x="5924" y="6869"/>
                </a:cubicBezTo>
                <a:lnTo>
                  <a:pt x="5766" y="6711"/>
                </a:lnTo>
                <a:cubicBezTo>
                  <a:pt x="5297" y="6298"/>
                  <a:pt x="4683" y="6101"/>
                  <a:pt x="4072" y="6101"/>
                </a:cubicBezTo>
                <a:cubicBezTo>
                  <a:pt x="3985" y="6101"/>
                  <a:pt x="3899" y="6105"/>
                  <a:pt x="3813" y="6113"/>
                </a:cubicBezTo>
                <a:cubicBezTo>
                  <a:pt x="3151" y="5577"/>
                  <a:pt x="2773" y="4727"/>
                  <a:pt x="2773" y="3845"/>
                </a:cubicBezTo>
                <a:cubicBezTo>
                  <a:pt x="2773" y="2112"/>
                  <a:pt x="4191" y="694"/>
                  <a:pt x="5892" y="694"/>
                </a:cubicBezTo>
                <a:close/>
                <a:moveTo>
                  <a:pt x="4171" y="6822"/>
                </a:moveTo>
                <a:cubicBezTo>
                  <a:pt x="4577" y="6822"/>
                  <a:pt x="4979" y="6964"/>
                  <a:pt x="5294" y="7247"/>
                </a:cubicBezTo>
                <a:cubicBezTo>
                  <a:pt x="5420" y="7373"/>
                  <a:pt x="5735" y="7657"/>
                  <a:pt x="5892" y="7657"/>
                </a:cubicBezTo>
                <a:lnTo>
                  <a:pt x="7972" y="7657"/>
                </a:lnTo>
                <a:cubicBezTo>
                  <a:pt x="8192" y="7657"/>
                  <a:pt x="8350" y="7814"/>
                  <a:pt x="8350" y="8003"/>
                </a:cubicBezTo>
                <a:cubicBezTo>
                  <a:pt x="8350" y="8192"/>
                  <a:pt x="8192" y="8350"/>
                  <a:pt x="7972" y="8350"/>
                </a:cubicBezTo>
                <a:lnTo>
                  <a:pt x="5514" y="8350"/>
                </a:lnTo>
                <a:cubicBezTo>
                  <a:pt x="5294" y="8350"/>
                  <a:pt x="5136" y="8507"/>
                  <a:pt x="5136" y="8728"/>
                </a:cubicBezTo>
                <a:cubicBezTo>
                  <a:pt x="5136" y="8917"/>
                  <a:pt x="5294" y="9074"/>
                  <a:pt x="5514" y="9074"/>
                </a:cubicBezTo>
                <a:lnTo>
                  <a:pt x="8224" y="9074"/>
                </a:lnTo>
                <a:cubicBezTo>
                  <a:pt x="8507" y="9074"/>
                  <a:pt x="8759" y="8948"/>
                  <a:pt x="8980" y="8759"/>
                </a:cubicBezTo>
                <a:lnTo>
                  <a:pt x="10492" y="7090"/>
                </a:lnTo>
                <a:cubicBezTo>
                  <a:pt x="10568" y="7033"/>
                  <a:pt x="10666" y="6987"/>
                  <a:pt x="10766" y="6987"/>
                </a:cubicBezTo>
                <a:cubicBezTo>
                  <a:pt x="10833" y="6987"/>
                  <a:pt x="10902" y="7008"/>
                  <a:pt x="10965" y="7058"/>
                </a:cubicBezTo>
                <a:cubicBezTo>
                  <a:pt x="11122" y="7184"/>
                  <a:pt x="11185" y="7373"/>
                  <a:pt x="11059" y="7531"/>
                </a:cubicBezTo>
                <a:lnTo>
                  <a:pt x="9389" y="9767"/>
                </a:lnTo>
                <a:cubicBezTo>
                  <a:pt x="9074" y="10209"/>
                  <a:pt x="8570" y="10492"/>
                  <a:pt x="8035" y="10492"/>
                </a:cubicBezTo>
                <a:lnTo>
                  <a:pt x="2773" y="10492"/>
                </a:lnTo>
                <a:lnTo>
                  <a:pt x="2773" y="7468"/>
                </a:lnTo>
                <a:lnTo>
                  <a:pt x="3025" y="7247"/>
                </a:lnTo>
                <a:cubicBezTo>
                  <a:pt x="3356" y="6964"/>
                  <a:pt x="3766" y="6822"/>
                  <a:pt x="4171" y="6822"/>
                </a:cubicBezTo>
                <a:close/>
                <a:moveTo>
                  <a:pt x="1734" y="6932"/>
                </a:moveTo>
                <a:cubicBezTo>
                  <a:pt x="1923" y="6932"/>
                  <a:pt x="2080" y="7090"/>
                  <a:pt x="2080" y="7310"/>
                </a:cubicBezTo>
                <a:lnTo>
                  <a:pt x="2080" y="10807"/>
                </a:lnTo>
                <a:cubicBezTo>
                  <a:pt x="2080" y="10996"/>
                  <a:pt x="1923" y="11154"/>
                  <a:pt x="1734" y="11154"/>
                </a:cubicBezTo>
                <a:lnTo>
                  <a:pt x="662" y="11154"/>
                </a:lnTo>
                <a:lnTo>
                  <a:pt x="662" y="6932"/>
                </a:lnTo>
                <a:close/>
                <a:moveTo>
                  <a:pt x="5924" y="1"/>
                </a:moveTo>
                <a:cubicBezTo>
                  <a:pt x="3844" y="1"/>
                  <a:pt x="2112" y="1734"/>
                  <a:pt x="2112" y="3845"/>
                </a:cubicBezTo>
                <a:cubicBezTo>
                  <a:pt x="2112" y="4790"/>
                  <a:pt x="2458" y="5672"/>
                  <a:pt x="3088" y="6396"/>
                </a:cubicBezTo>
                <a:cubicBezTo>
                  <a:pt x="2931" y="6459"/>
                  <a:pt x="2773" y="6585"/>
                  <a:pt x="2616" y="6711"/>
                </a:cubicBezTo>
                <a:cubicBezTo>
                  <a:pt x="2427" y="6428"/>
                  <a:pt x="2112" y="6270"/>
                  <a:pt x="1765" y="6270"/>
                </a:cubicBezTo>
                <a:lnTo>
                  <a:pt x="347" y="6270"/>
                </a:lnTo>
                <a:cubicBezTo>
                  <a:pt x="158" y="6270"/>
                  <a:pt x="1" y="6428"/>
                  <a:pt x="1" y="6585"/>
                </a:cubicBezTo>
                <a:lnTo>
                  <a:pt x="1" y="11469"/>
                </a:lnTo>
                <a:cubicBezTo>
                  <a:pt x="1" y="11658"/>
                  <a:pt x="158" y="11815"/>
                  <a:pt x="347" y="11815"/>
                </a:cubicBezTo>
                <a:lnTo>
                  <a:pt x="1765" y="11815"/>
                </a:lnTo>
                <a:cubicBezTo>
                  <a:pt x="2238" y="11815"/>
                  <a:pt x="2584" y="11563"/>
                  <a:pt x="2742" y="11122"/>
                </a:cubicBezTo>
                <a:lnTo>
                  <a:pt x="8035" y="11122"/>
                </a:lnTo>
                <a:cubicBezTo>
                  <a:pt x="8759" y="11122"/>
                  <a:pt x="9515" y="10776"/>
                  <a:pt x="9956" y="10146"/>
                </a:cubicBezTo>
                <a:lnTo>
                  <a:pt x="11595" y="7877"/>
                </a:lnTo>
                <a:cubicBezTo>
                  <a:pt x="11910" y="7468"/>
                  <a:pt x="11878" y="6838"/>
                  <a:pt x="11437" y="6459"/>
                </a:cubicBezTo>
                <a:cubicBezTo>
                  <a:pt x="11249" y="6301"/>
                  <a:pt x="11015" y="6221"/>
                  <a:pt x="10780" y="6221"/>
                </a:cubicBezTo>
                <a:cubicBezTo>
                  <a:pt x="10503" y="6221"/>
                  <a:pt x="10224" y="6332"/>
                  <a:pt x="10019" y="6554"/>
                </a:cubicBezTo>
                <a:lnTo>
                  <a:pt x="9011" y="7657"/>
                </a:lnTo>
                <a:cubicBezTo>
                  <a:pt x="8885" y="7247"/>
                  <a:pt x="8539" y="6932"/>
                  <a:pt x="8098" y="6932"/>
                </a:cubicBezTo>
                <a:cubicBezTo>
                  <a:pt x="8287" y="6838"/>
                  <a:pt x="8444" y="6680"/>
                  <a:pt x="8602" y="6522"/>
                </a:cubicBezTo>
                <a:cubicBezTo>
                  <a:pt x="9358" y="5798"/>
                  <a:pt x="9767" y="4821"/>
                  <a:pt x="9767" y="3845"/>
                </a:cubicBezTo>
                <a:cubicBezTo>
                  <a:pt x="9767" y="1734"/>
                  <a:pt x="8035" y="1"/>
                  <a:pt x="59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3" name="Google Shape;353;p44"/>
          <p:cNvGrpSpPr/>
          <p:nvPr/>
        </p:nvGrpSpPr>
        <p:grpSpPr>
          <a:xfrm>
            <a:off x="3427393" y="1555965"/>
            <a:ext cx="3375932" cy="2701013"/>
            <a:chOff x="3345001" y="1834473"/>
            <a:chExt cx="3441317" cy="2753326"/>
          </a:xfrm>
        </p:grpSpPr>
        <p:grpSp>
          <p:nvGrpSpPr>
            <p:cNvPr id="354" name="Google Shape;354;p44"/>
            <p:cNvGrpSpPr/>
            <p:nvPr/>
          </p:nvGrpSpPr>
          <p:grpSpPr>
            <a:xfrm>
              <a:off x="3345001" y="1834473"/>
              <a:ext cx="2480524" cy="2753326"/>
              <a:chOff x="3117458" y="1089479"/>
              <a:chExt cx="3017302" cy="3349138"/>
            </a:xfrm>
          </p:grpSpPr>
          <p:sp>
            <p:nvSpPr>
              <p:cNvPr id="355" name="Google Shape;355;p44"/>
              <p:cNvSpPr/>
              <p:nvPr/>
            </p:nvSpPr>
            <p:spPr>
              <a:xfrm>
                <a:off x="3117458" y="1089479"/>
                <a:ext cx="2231400" cy="2231400"/>
              </a:xfrm>
              <a:prstGeom prst="ellipse">
                <a:avLst/>
              </a:prstGeom>
              <a:solidFill>
                <a:srgbClr val="F64B03">
                  <a:alpha val="686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1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44"/>
              <p:cNvSpPr/>
              <p:nvPr/>
            </p:nvSpPr>
            <p:spPr>
              <a:xfrm>
                <a:off x="4318861" y="4101717"/>
                <a:ext cx="1815900" cy="3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s" sz="1200" u="none" cap="none" strike="noStrike">
                    <a:solidFill>
                      <a:srgbClr val="FFFFFF"/>
                    </a:solidFill>
                    <a:latin typeface="Montserrat Alternates"/>
                    <a:ea typeface="Montserrat Alternates"/>
                    <a:cs typeface="Montserrat Alternates"/>
                    <a:sym typeface="Montserrat Alternates"/>
                  </a:rPr>
                  <a:t>Rehabilitations</a:t>
                </a:r>
                <a:endParaRPr b="1" i="0" sz="1200" u="none" cap="none" strike="noStrike">
                  <a:solidFill>
                    <a:srgbClr val="FFFFFF"/>
                  </a:solidFill>
                  <a:latin typeface="Montserrat Alternates"/>
                  <a:ea typeface="Montserrat Alternates"/>
                  <a:cs typeface="Montserrat Alternates"/>
                  <a:sym typeface="Montserrat Alternates"/>
                </a:endParaRPr>
              </a:p>
            </p:txBody>
          </p:sp>
          <p:grpSp>
            <p:nvGrpSpPr>
              <p:cNvPr id="357" name="Google Shape;357;p44"/>
              <p:cNvGrpSpPr/>
              <p:nvPr/>
            </p:nvGrpSpPr>
            <p:grpSpPr>
              <a:xfrm>
                <a:off x="4137847" y="1706177"/>
                <a:ext cx="954768" cy="2085441"/>
                <a:chOff x="-28851752" y="1824234"/>
                <a:chExt cx="478652" cy="1045491"/>
              </a:xfrm>
            </p:grpSpPr>
            <p:sp>
              <p:nvSpPr>
                <p:cNvPr id="358" name="Google Shape;358;p44"/>
                <p:cNvSpPr/>
                <p:nvPr/>
              </p:nvSpPr>
              <p:spPr>
                <a:xfrm>
                  <a:off x="-28427475" y="2789200"/>
                  <a:ext cx="54375" cy="80525"/>
                </a:xfrm>
                <a:custGeom>
                  <a:rect b="b" l="l" r="r" t="t"/>
                  <a:pathLst>
                    <a:path extrusionOk="0" h="3221" w="2175">
                      <a:moveTo>
                        <a:pt x="1805" y="1"/>
                      </a:moveTo>
                      <a:cubicBezTo>
                        <a:pt x="1782" y="1"/>
                        <a:pt x="1758" y="3"/>
                        <a:pt x="1734" y="7"/>
                      </a:cubicBezTo>
                      <a:cubicBezTo>
                        <a:pt x="946" y="164"/>
                        <a:pt x="285" y="826"/>
                        <a:pt x="127" y="1645"/>
                      </a:cubicBezTo>
                      <a:cubicBezTo>
                        <a:pt x="1" y="2275"/>
                        <a:pt x="190" y="2811"/>
                        <a:pt x="348" y="3063"/>
                      </a:cubicBezTo>
                      <a:cubicBezTo>
                        <a:pt x="442" y="3189"/>
                        <a:pt x="537" y="3220"/>
                        <a:pt x="663" y="3220"/>
                      </a:cubicBezTo>
                      <a:cubicBezTo>
                        <a:pt x="694" y="3220"/>
                        <a:pt x="789" y="3220"/>
                        <a:pt x="820" y="3189"/>
                      </a:cubicBezTo>
                      <a:cubicBezTo>
                        <a:pt x="978" y="3126"/>
                        <a:pt x="1072" y="2874"/>
                        <a:pt x="946" y="2716"/>
                      </a:cubicBezTo>
                      <a:cubicBezTo>
                        <a:pt x="820" y="2527"/>
                        <a:pt x="726" y="2181"/>
                        <a:pt x="789" y="1740"/>
                      </a:cubicBezTo>
                      <a:cubicBezTo>
                        <a:pt x="883" y="1173"/>
                        <a:pt x="1356" y="763"/>
                        <a:pt x="1860" y="637"/>
                      </a:cubicBezTo>
                      <a:cubicBezTo>
                        <a:pt x="2049" y="605"/>
                        <a:pt x="2175" y="448"/>
                        <a:pt x="2112" y="227"/>
                      </a:cubicBezTo>
                      <a:cubicBezTo>
                        <a:pt x="2084" y="90"/>
                        <a:pt x="1961" y="1"/>
                        <a:pt x="180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</a:pPr>
                  <a:r>
                    <a:t/>
                  </a:r>
                  <a:endParaRPr b="0" i="0" sz="11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9" name="Google Shape;359;p44"/>
                <p:cNvSpPr/>
                <p:nvPr/>
              </p:nvSpPr>
              <p:spPr>
                <a:xfrm>
                  <a:off x="-28851752" y="1824234"/>
                  <a:ext cx="124475" cy="103200"/>
                </a:xfrm>
                <a:custGeom>
                  <a:rect b="b" l="l" r="r" t="t"/>
                  <a:pathLst>
                    <a:path extrusionOk="0" h="4128" w="4979">
                      <a:moveTo>
                        <a:pt x="3434" y="693"/>
                      </a:moveTo>
                      <a:cubicBezTo>
                        <a:pt x="3844" y="693"/>
                        <a:pt x="4159" y="1008"/>
                        <a:pt x="4159" y="1418"/>
                      </a:cubicBezTo>
                      <a:cubicBezTo>
                        <a:pt x="4159" y="1922"/>
                        <a:pt x="3592" y="2394"/>
                        <a:pt x="2741" y="3056"/>
                      </a:cubicBezTo>
                      <a:cubicBezTo>
                        <a:pt x="2615" y="3151"/>
                        <a:pt x="2521" y="3214"/>
                        <a:pt x="2426" y="3340"/>
                      </a:cubicBezTo>
                      <a:cubicBezTo>
                        <a:pt x="2300" y="3245"/>
                        <a:pt x="2174" y="3182"/>
                        <a:pt x="2111" y="3056"/>
                      </a:cubicBezTo>
                      <a:cubicBezTo>
                        <a:pt x="1229" y="2394"/>
                        <a:pt x="694" y="1922"/>
                        <a:pt x="694" y="1418"/>
                      </a:cubicBezTo>
                      <a:cubicBezTo>
                        <a:pt x="694" y="977"/>
                        <a:pt x="1009" y="693"/>
                        <a:pt x="1387" y="693"/>
                      </a:cubicBezTo>
                      <a:cubicBezTo>
                        <a:pt x="1891" y="693"/>
                        <a:pt x="2111" y="1260"/>
                        <a:pt x="2111" y="1292"/>
                      </a:cubicBezTo>
                      <a:cubicBezTo>
                        <a:pt x="2143" y="1449"/>
                        <a:pt x="2269" y="1512"/>
                        <a:pt x="2426" y="1512"/>
                      </a:cubicBezTo>
                      <a:cubicBezTo>
                        <a:pt x="2584" y="1512"/>
                        <a:pt x="2678" y="1418"/>
                        <a:pt x="2741" y="1292"/>
                      </a:cubicBezTo>
                      <a:cubicBezTo>
                        <a:pt x="2741" y="1260"/>
                        <a:pt x="2930" y="693"/>
                        <a:pt x="3434" y="693"/>
                      </a:cubicBezTo>
                      <a:close/>
                      <a:moveTo>
                        <a:pt x="1387" y="0"/>
                      </a:moveTo>
                      <a:cubicBezTo>
                        <a:pt x="599" y="0"/>
                        <a:pt x="0" y="630"/>
                        <a:pt x="0" y="1418"/>
                      </a:cubicBezTo>
                      <a:cubicBezTo>
                        <a:pt x="0" y="2268"/>
                        <a:pt x="725" y="2835"/>
                        <a:pt x="1702" y="3623"/>
                      </a:cubicBezTo>
                      <a:cubicBezTo>
                        <a:pt x="1859" y="3718"/>
                        <a:pt x="2048" y="3875"/>
                        <a:pt x="2269" y="4033"/>
                      </a:cubicBezTo>
                      <a:cubicBezTo>
                        <a:pt x="2332" y="4064"/>
                        <a:pt x="2426" y="4127"/>
                        <a:pt x="2489" y="4127"/>
                      </a:cubicBezTo>
                      <a:cubicBezTo>
                        <a:pt x="2584" y="4127"/>
                        <a:pt x="2647" y="4064"/>
                        <a:pt x="2741" y="4033"/>
                      </a:cubicBezTo>
                      <a:cubicBezTo>
                        <a:pt x="2930" y="3875"/>
                        <a:pt x="3088" y="3718"/>
                        <a:pt x="3277" y="3623"/>
                      </a:cubicBezTo>
                      <a:cubicBezTo>
                        <a:pt x="4254" y="2835"/>
                        <a:pt x="4978" y="2268"/>
                        <a:pt x="4978" y="1418"/>
                      </a:cubicBezTo>
                      <a:cubicBezTo>
                        <a:pt x="4852" y="630"/>
                        <a:pt x="4222" y="0"/>
                        <a:pt x="3434" y="0"/>
                      </a:cubicBezTo>
                      <a:cubicBezTo>
                        <a:pt x="3056" y="0"/>
                        <a:pt x="2647" y="158"/>
                        <a:pt x="2426" y="504"/>
                      </a:cubicBezTo>
                      <a:cubicBezTo>
                        <a:pt x="2143" y="189"/>
                        <a:pt x="1796" y="0"/>
                        <a:pt x="13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</a:pPr>
                  <a:r>
                    <a:t/>
                  </a:r>
                  <a:endParaRPr b="0" i="0" sz="11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60" name="Google Shape;360;p44"/>
            <p:cNvGrpSpPr/>
            <p:nvPr/>
          </p:nvGrpSpPr>
          <p:grpSpPr>
            <a:xfrm>
              <a:off x="3621384" y="2456155"/>
              <a:ext cx="1207007" cy="623030"/>
              <a:chOff x="2287547" y="2260427"/>
              <a:chExt cx="1468200" cy="757852"/>
            </a:xfrm>
          </p:grpSpPr>
          <p:sp>
            <p:nvSpPr>
              <p:cNvPr id="361" name="Google Shape;361;p44"/>
              <p:cNvSpPr/>
              <p:nvPr/>
            </p:nvSpPr>
            <p:spPr>
              <a:xfrm>
                <a:off x="2287547" y="2681379"/>
                <a:ext cx="1468200" cy="3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200">
                    <a:solidFill>
                      <a:srgbClr val="FFFFFF"/>
                    </a:solidFill>
                    <a:latin typeface="Montserrat Alternates"/>
                    <a:ea typeface="Montserrat Alternates"/>
                    <a:cs typeface="Montserrat Alternates"/>
                    <a:sym typeface="Montserrat Alternates"/>
                  </a:rPr>
                  <a:t>Servizi Co.As.It.</a:t>
                </a:r>
                <a:endParaRPr b="1" i="0" sz="1200" u="none" cap="none" strike="noStrike">
                  <a:solidFill>
                    <a:srgbClr val="FFFFFF"/>
                  </a:solidFill>
                  <a:latin typeface="Montserrat Alternates"/>
                  <a:ea typeface="Montserrat Alternates"/>
                  <a:cs typeface="Montserrat Alternates"/>
                  <a:sym typeface="Montserrat Alternates"/>
                </a:endParaRPr>
              </a:p>
            </p:txBody>
          </p:sp>
          <p:sp>
            <p:nvSpPr>
              <p:cNvPr id="362" name="Google Shape;362;p44"/>
              <p:cNvSpPr/>
              <p:nvPr/>
            </p:nvSpPr>
            <p:spPr>
              <a:xfrm>
                <a:off x="2861068" y="2260427"/>
                <a:ext cx="37585" cy="37585"/>
              </a:xfrm>
              <a:custGeom>
                <a:rect b="b" l="l" r="r" t="t"/>
                <a:pathLst>
                  <a:path extrusionOk="0" h="694" w="694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3" name="Google Shape;363;p44"/>
            <p:cNvGrpSpPr/>
            <p:nvPr/>
          </p:nvGrpSpPr>
          <p:grpSpPr>
            <a:xfrm>
              <a:off x="4951884" y="1854435"/>
              <a:ext cx="1834434" cy="1834434"/>
              <a:chOff x="3744019" y="1385067"/>
              <a:chExt cx="2231400" cy="2231400"/>
            </a:xfrm>
          </p:grpSpPr>
          <p:sp>
            <p:nvSpPr>
              <p:cNvPr id="364" name="Google Shape;364;p44"/>
              <p:cNvSpPr/>
              <p:nvPr/>
            </p:nvSpPr>
            <p:spPr>
              <a:xfrm>
                <a:off x="3744019" y="1385067"/>
                <a:ext cx="2231400" cy="2231400"/>
              </a:xfrm>
              <a:prstGeom prst="ellipse">
                <a:avLst/>
              </a:prstGeom>
              <a:solidFill>
                <a:srgbClr val="F4C200">
                  <a:alpha val="6078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i="0" sz="1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44"/>
              <p:cNvSpPr/>
              <p:nvPr/>
            </p:nvSpPr>
            <p:spPr>
              <a:xfrm>
                <a:off x="3951840" y="2531161"/>
                <a:ext cx="1943400" cy="3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200">
                    <a:solidFill>
                      <a:srgbClr val="FFFFFF"/>
                    </a:solidFill>
                    <a:latin typeface="Montserrat Alternates"/>
                    <a:ea typeface="Montserrat Alternates"/>
                    <a:cs typeface="Montserrat Alternates"/>
                    <a:sym typeface="Montserrat Alternates"/>
                  </a:rPr>
                  <a:t>Servizi INAS-Cisl</a:t>
                </a:r>
                <a:endParaRPr b="1" i="0" sz="1200" u="none" cap="none" strike="noStrike">
                  <a:solidFill>
                    <a:srgbClr val="FFFFFF"/>
                  </a:solidFill>
                  <a:latin typeface="Montserrat Alternates"/>
                  <a:ea typeface="Montserrat Alternates"/>
                  <a:cs typeface="Montserrat Alternates"/>
                  <a:sym typeface="Montserrat Alternates"/>
                </a:endParaRPr>
              </a:p>
            </p:txBody>
          </p:sp>
          <p:grpSp>
            <p:nvGrpSpPr>
              <p:cNvPr id="366" name="Google Shape;366;p44"/>
              <p:cNvGrpSpPr/>
              <p:nvPr/>
            </p:nvGrpSpPr>
            <p:grpSpPr>
              <a:xfrm>
                <a:off x="4492715" y="1862606"/>
                <a:ext cx="734132" cy="728338"/>
                <a:chOff x="2508824" y="2325340"/>
                <a:chExt cx="297750" cy="295400"/>
              </a:xfrm>
            </p:grpSpPr>
            <p:sp>
              <p:nvSpPr>
                <p:cNvPr id="367" name="Google Shape;367;p44"/>
                <p:cNvSpPr/>
                <p:nvPr/>
              </p:nvSpPr>
              <p:spPr>
                <a:xfrm>
                  <a:off x="2508824" y="2325340"/>
                  <a:ext cx="297750" cy="295400"/>
                </a:xfrm>
                <a:custGeom>
                  <a:rect b="b" l="l" r="r" t="t"/>
                  <a:pathLst>
                    <a:path extrusionOk="0" h="11816" w="11910">
                      <a:moveTo>
                        <a:pt x="5892" y="694"/>
                      </a:moveTo>
                      <a:cubicBezTo>
                        <a:pt x="7625" y="694"/>
                        <a:pt x="9043" y="2112"/>
                        <a:pt x="9043" y="3845"/>
                      </a:cubicBezTo>
                      <a:cubicBezTo>
                        <a:pt x="9043" y="5483"/>
                        <a:pt x="7751" y="6838"/>
                        <a:pt x="6081" y="6932"/>
                      </a:cubicBezTo>
                      <a:cubicBezTo>
                        <a:pt x="6018" y="6932"/>
                        <a:pt x="5987" y="6901"/>
                        <a:pt x="5924" y="6869"/>
                      </a:cubicBezTo>
                      <a:lnTo>
                        <a:pt x="5766" y="6711"/>
                      </a:lnTo>
                      <a:cubicBezTo>
                        <a:pt x="5297" y="6298"/>
                        <a:pt x="4683" y="6101"/>
                        <a:pt x="4072" y="6101"/>
                      </a:cubicBezTo>
                      <a:cubicBezTo>
                        <a:pt x="3985" y="6101"/>
                        <a:pt x="3899" y="6105"/>
                        <a:pt x="3813" y="6113"/>
                      </a:cubicBezTo>
                      <a:cubicBezTo>
                        <a:pt x="3151" y="5577"/>
                        <a:pt x="2773" y="4727"/>
                        <a:pt x="2773" y="3845"/>
                      </a:cubicBezTo>
                      <a:cubicBezTo>
                        <a:pt x="2773" y="2112"/>
                        <a:pt x="4191" y="694"/>
                        <a:pt x="5892" y="694"/>
                      </a:cubicBezTo>
                      <a:close/>
                      <a:moveTo>
                        <a:pt x="4171" y="6822"/>
                      </a:moveTo>
                      <a:cubicBezTo>
                        <a:pt x="4577" y="6822"/>
                        <a:pt x="4979" y="6964"/>
                        <a:pt x="5294" y="7247"/>
                      </a:cubicBezTo>
                      <a:cubicBezTo>
                        <a:pt x="5420" y="7373"/>
                        <a:pt x="5735" y="7657"/>
                        <a:pt x="5892" y="7657"/>
                      </a:cubicBezTo>
                      <a:lnTo>
                        <a:pt x="7972" y="7657"/>
                      </a:lnTo>
                      <a:cubicBezTo>
                        <a:pt x="8192" y="7657"/>
                        <a:pt x="8350" y="7814"/>
                        <a:pt x="8350" y="8003"/>
                      </a:cubicBezTo>
                      <a:cubicBezTo>
                        <a:pt x="8350" y="8192"/>
                        <a:pt x="8192" y="8350"/>
                        <a:pt x="7972" y="8350"/>
                      </a:cubicBezTo>
                      <a:lnTo>
                        <a:pt x="5514" y="8350"/>
                      </a:lnTo>
                      <a:cubicBezTo>
                        <a:pt x="5294" y="8350"/>
                        <a:pt x="5136" y="8507"/>
                        <a:pt x="5136" y="8728"/>
                      </a:cubicBezTo>
                      <a:cubicBezTo>
                        <a:pt x="5136" y="8917"/>
                        <a:pt x="5294" y="9074"/>
                        <a:pt x="5514" y="9074"/>
                      </a:cubicBezTo>
                      <a:lnTo>
                        <a:pt x="8224" y="9074"/>
                      </a:lnTo>
                      <a:cubicBezTo>
                        <a:pt x="8507" y="9074"/>
                        <a:pt x="8759" y="8948"/>
                        <a:pt x="8980" y="8759"/>
                      </a:cubicBezTo>
                      <a:lnTo>
                        <a:pt x="10492" y="7090"/>
                      </a:lnTo>
                      <a:cubicBezTo>
                        <a:pt x="10568" y="7033"/>
                        <a:pt x="10666" y="6987"/>
                        <a:pt x="10766" y="6987"/>
                      </a:cubicBezTo>
                      <a:cubicBezTo>
                        <a:pt x="10833" y="6987"/>
                        <a:pt x="10902" y="7008"/>
                        <a:pt x="10965" y="7058"/>
                      </a:cubicBezTo>
                      <a:cubicBezTo>
                        <a:pt x="11122" y="7184"/>
                        <a:pt x="11185" y="7373"/>
                        <a:pt x="11059" y="7531"/>
                      </a:cubicBezTo>
                      <a:lnTo>
                        <a:pt x="9389" y="9767"/>
                      </a:lnTo>
                      <a:cubicBezTo>
                        <a:pt x="9074" y="10209"/>
                        <a:pt x="8570" y="10492"/>
                        <a:pt x="8035" y="10492"/>
                      </a:cubicBezTo>
                      <a:lnTo>
                        <a:pt x="2773" y="10492"/>
                      </a:lnTo>
                      <a:lnTo>
                        <a:pt x="2773" y="7468"/>
                      </a:lnTo>
                      <a:lnTo>
                        <a:pt x="3025" y="7247"/>
                      </a:lnTo>
                      <a:cubicBezTo>
                        <a:pt x="3356" y="6964"/>
                        <a:pt x="3766" y="6822"/>
                        <a:pt x="4171" y="6822"/>
                      </a:cubicBezTo>
                      <a:close/>
                      <a:moveTo>
                        <a:pt x="1734" y="6932"/>
                      </a:moveTo>
                      <a:cubicBezTo>
                        <a:pt x="1923" y="6932"/>
                        <a:pt x="2080" y="7090"/>
                        <a:pt x="2080" y="7310"/>
                      </a:cubicBezTo>
                      <a:lnTo>
                        <a:pt x="2080" y="10807"/>
                      </a:lnTo>
                      <a:cubicBezTo>
                        <a:pt x="2080" y="10996"/>
                        <a:pt x="1923" y="11154"/>
                        <a:pt x="1734" y="11154"/>
                      </a:cubicBezTo>
                      <a:lnTo>
                        <a:pt x="662" y="11154"/>
                      </a:lnTo>
                      <a:lnTo>
                        <a:pt x="662" y="6932"/>
                      </a:lnTo>
                      <a:close/>
                      <a:moveTo>
                        <a:pt x="5924" y="1"/>
                      </a:moveTo>
                      <a:cubicBezTo>
                        <a:pt x="3844" y="1"/>
                        <a:pt x="2112" y="1734"/>
                        <a:pt x="2112" y="3845"/>
                      </a:cubicBezTo>
                      <a:cubicBezTo>
                        <a:pt x="2112" y="4790"/>
                        <a:pt x="2458" y="5672"/>
                        <a:pt x="3088" y="6396"/>
                      </a:cubicBezTo>
                      <a:cubicBezTo>
                        <a:pt x="2931" y="6459"/>
                        <a:pt x="2773" y="6585"/>
                        <a:pt x="2616" y="6711"/>
                      </a:cubicBezTo>
                      <a:cubicBezTo>
                        <a:pt x="2427" y="6428"/>
                        <a:pt x="2112" y="6270"/>
                        <a:pt x="1765" y="6270"/>
                      </a:cubicBezTo>
                      <a:lnTo>
                        <a:pt x="347" y="6270"/>
                      </a:lnTo>
                      <a:cubicBezTo>
                        <a:pt x="158" y="6270"/>
                        <a:pt x="1" y="6428"/>
                        <a:pt x="1" y="6585"/>
                      </a:cubicBezTo>
                      <a:lnTo>
                        <a:pt x="1" y="11469"/>
                      </a:lnTo>
                      <a:cubicBezTo>
                        <a:pt x="1" y="11658"/>
                        <a:pt x="158" y="11815"/>
                        <a:pt x="347" y="11815"/>
                      </a:cubicBezTo>
                      <a:lnTo>
                        <a:pt x="1765" y="11815"/>
                      </a:lnTo>
                      <a:cubicBezTo>
                        <a:pt x="2238" y="11815"/>
                        <a:pt x="2584" y="11563"/>
                        <a:pt x="2742" y="11122"/>
                      </a:cubicBezTo>
                      <a:lnTo>
                        <a:pt x="8035" y="11122"/>
                      </a:lnTo>
                      <a:cubicBezTo>
                        <a:pt x="8759" y="11122"/>
                        <a:pt x="9515" y="10776"/>
                        <a:pt x="9956" y="10146"/>
                      </a:cubicBezTo>
                      <a:lnTo>
                        <a:pt x="11595" y="7877"/>
                      </a:lnTo>
                      <a:cubicBezTo>
                        <a:pt x="11910" y="7468"/>
                        <a:pt x="11878" y="6838"/>
                        <a:pt x="11437" y="6459"/>
                      </a:cubicBezTo>
                      <a:cubicBezTo>
                        <a:pt x="11249" y="6301"/>
                        <a:pt x="11015" y="6221"/>
                        <a:pt x="10780" y="6221"/>
                      </a:cubicBezTo>
                      <a:cubicBezTo>
                        <a:pt x="10503" y="6221"/>
                        <a:pt x="10224" y="6332"/>
                        <a:pt x="10019" y="6554"/>
                      </a:cubicBezTo>
                      <a:lnTo>
                        <a:pt x="9011" y="7657"/>
                      </a:lnTo>
                      <a:cubicBezTo>
                        <a:pt x="8885" y="7247"/>
                        <a:pt x="8539" y="6932"/>
                        <a:pt x="8098" y="6932"/>
                      </a:cubicBezTo>
                      <a:cubicBezTo>
                        <a:pt x="8287" y="6838"/>
                        <a:pt x="8444" y="6680"/>
                        <a:pt x="8602" y="6522"/>
                      </a:cubicBezTo>
                      <a:cubicBezTo>
                        <a:pt x="9358" y="5798"/>
                        <a:pt x="9767" y="4821"/>
                        <a:pt x="9767" y="3845"/>
                      </a:cubicBezTo>
                      <a:cubicBezTo>
                        <a:pt x="9767" y="1734"/>
                        <a:pt x="8035" y="1"/>
                        <a:pt x="592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</a:pPr>
                  <a:r>
                    <a:t/>
                  </a:r>
                  <a:endParaRPr b="0" i="0" sz="11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68" name="Google Shape;368;p44"/>
                <p:cNvSpPr/>
                <p:nvPr/>
              </p:nvSpPr>
              <p:spPr>
                <a:xfrm>
                  <a:off x="2629350" y="2353025"/>
                  <a:ext cx="54350" cy="121300"/>
                </a:xfrm>
                <a:custGeom>
                  <a:rect b="b" l="l" r="r" t="t"/>
                  <a:pathLst>
                    <a:path extrusionOk="0" h="4852" w="2174">
                      <a:moveTo>
                        <a:pt x="1071" y="0"/>
                      </a:moveTo>
                      <a:cubicBezTo>
                        <a:pt x="882" y="0"/>
                        <a:pt x="725" y="158"/>
                        <a:pt x="725" y="347"/>
                      </a:cubicBezTo>
                      <a:lnTo>
                        <a:pt x="725" y="756"/>
                      </a:lnTo>
                      <a:cubicBezTo>
                        <a:pt x="315" y="914"/>
                        <a:pt x="63" y="1292"/>
                        <a:pt x="63" y="1733"/>
                      </a:cubicBezTo>
                      <a:cubicBezTo>
                        <a:pt x="0" y="2332"/>
                        <a:pt x="473" y="2804"/>
                        <a:pt x="1071" y="2804"/>
                      </a:cubicBezTo>
                      <a:cubicBezTo>
                        <a:pt x="1260" y="2804"/>
                        <a:pt x="1418" y="2962"/>
                        <a:pt x="1418" y="3151"/>
                      </a:cubicBezTo>
                      <a:cubicBezTo>
                        <a:pt x="1418" y="3308"/>
                        <a:pt x="1355" y="3434"/>
                        <a:pt x="1229" y="3466"/>
                      </a:cubicBezTo>
                      <a:cubicBezTo>
                        <a:pt x="1185" y="3492"/>
                        <a:pt x="1140" y="3503"/>
                        <a:pt x="1093" y="3503"/>
                      </a:cubicBezTo>
                      <a:cubicBezTo>
                        <a:pt x="970" y="3503"/>
                        <a:pt x="839" y="3422"/>
                        <a:pt x="725" y="3308"/>
                      </a:cubicBezTo>
                      <a:cubicBezTo>
                        <a:pt x="662" y="3245"/>
                        <a:pt x="575" y="3214"/>
                        <a:pt x="488" y="3214"/>
                      </a:cubicBezTo>
                      <a:cubicBezTo>
                        <a:pt x="402" y="3214"/>
                        <a:pt x="315" y="3245"/>
                        <a:pt x="252" y="3308"/>
                      </a:cubicBezTo>
                      <a:cubicBezTo>
                        <a:pt x="126" y="3434"/>
                        <a:pt x="126" y="3655"/>
                        <a:pt x="252" y="3781"/>
                      </a:cubicBezTo>
                      <a:cubicBezTo>
                        <a:pt x="410" y="3938"/>
                        <a:pt x="567" y="4064"/>
                        <a:pt x="756" y="4096"/>
                      </a:cubicBezTo>
                      <a:lnTo>
                        <a:pt x="756" y="4505"/>
                      </a:lnTo>
                      <a:cubicBezTo>
                        <a:pt x="756" y="4694"/>
                        <a:pt x="914" y="4852"/>
                        <a:pt x="1103" y="4852"/>
                      </a:cubicBezTo>
                      <a:cubicBezTo>
                        <a:pt x="1323" y="4852"/>
                        <a:pt x="1481" y="4694"/>
                        <a:pt x="1481" y="4505"/>
                      </a:cubicBezTo>
                      <a:lnTo>
                        <a:pt x="1481" y="4096"/>
                      </a:lnTo>
                      <a:cubicBezTo>
                        <a:pt x="1481" y="4096"/>
                        <a:pt x="1512" y="4096"/>
                        <a:pt x="1512" y="4064"/>
                      </a:cubicBezTo>
                      <a:cubicBezTo>
                        <a:pt x="1890" y="3907"/>
                        <a:pt x="2142" y="3497"/>
                        <a:pt x="2142" y="3119"/>
                      </a:cubicBezTo>
                      <a:cubicBezTo>
                        <a:pt x="2142" y="2521"/>
                        <a:pt x="1670" y="2079"/>
                        <a:pt x="1103" y="2079"/>
                      </a:cubicBezTo>
                      <a:cubicBezTo>
                        <a:pt x="914" y="2079"/>
                        <a:pt x="756" y="1922"/>
                        <a:pt x="756" y="1733"/>
                      </a:cubicBezTo>
                      <a:cubicBezTo>
                        <a:pt x="756" y="1575"/>
                        <a:pt x="851" y="1449"/>
                        <a:pt x="1008" y="1418"/>
                      </a:cubicBezTo>
                      <a:cubicBezTo>
                        <a:pt x="1047" y="1405"/>
                        <a:pt x="1085" y="1399"/>
                        <a:pt x="1124" y="1399"/>
                      </a:cubicBezTo>
                      <a:cubicBezTo>
                        <a:pt x="1273" y="1399"/>
                        <a:pt x="1418" y="1494"/>
                        <a:pt x="1544" y="1670"/>
                      </a:cubicBezTo>
                      <a:cubicBezTo>
                        <a:pt x="1610" y="1753"/>
                        <a:pt x="1703" y="1792"/>
                        <a:pt x="1795" y="1792"/>
                      </a:cubicBezTo>
                      <a:cubicBezTo>
                        <a:pt x="1876" y="1792"/>
                        <a:pt x="1957" y="1761"/>
                        <a:pt x="2016" y="1701"/>
                      </a:cubicBezTo>
                      <a:cubicBezTo>
                        <a:pt x="2174" y="1575"/>
                        <a:pt x="2174" y="1323"/>
                        <a:pt x="2048" y="1229"/>
                      </a:cubicBezTo>
                      <a:cubicBezTo>
                        <a:pt x="1859" y="977"/>
                        <a:pt x="1670" y="819"/>
                        <a:pt x="1418" y="756"/>
                      </a:cubicBezTo>
                      <a:lnTo>
                        <a:pt x="1418" y="347"/>
                      </a:lnTo>
                      <a:cubicBezTo>
                        <a:pt x="1418" y="158"/>
                        <a:pt x="1260" y="0"/>
                        <a:pt x="107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</a:pPr>
                  <a:r>
                    <a:t/>
                  </a:r>
                  <a:endParaRPr b="0" i="0" sz="11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369" name="Google Shape;369;p44"/>
          <p:cNvSpPr/>
          <p:nvPr/>
        </p:nvSpPr>
        <p:spPr>
          <a:xfrm>
            <a:off x="4054405" y="1978799"/>
            <a:ext cx="592076" cy="587403"/>
          </a:xfrm>
          <a:custGeom>
            <a:rect b="b" l="l" r="r" t="t"/>
            <a:pathLst>
              <a:path extrusionOk="0" h="11816" w="11910">
                <a:moveTo>
                  <a:pt x="5892" y="694"/>
                </a:moveTo>
                <a:cubicBezTo>
                  <a:pt x="7625" y="694"/>
                  <a:pt x="9043" y="2112"/>
                  <a:pt x="9043" y="3845"/>
                </a:cubicBezTo>
                <a:cubicBezTo>
                  <a:pt x="9043" y="5483"/>
                  <a:pt x="7751" y="6838"/>
                  <a:pt x="6081" y="6932"/>
                </a:cubicBezTo>
                <a:cubicBezTo>
                  <a:pt x="6018" y="6932"/>
                  <a:pt x="5987" y="6901"/>
                  <a:pt x="5924" y="6869"/>
                </a:cubicBezTo>
                <a:lnTo>
                  <a:pt x="5766" y="6711"/>
                </a:lnTo>
                <a:cubicBezTo>
                  <a:pt x="5297" y="6298"/>
                  <a:pt x="4683" y="6101"/>
                  <a:pt x="4072" y="6101"/>
                </a:cubicBezTo>
                <a:cubicBezTo>
                  <a:pt x="3985" y="6101"/>
                  <a:pt x="3899" y="6105"/>
                  <a:pt x="3813" y="6113"/>
                </a:cubicBezTo>
                <a:cubicBezTo>
                  <a:pt x="3151" y="5577"/>
                  <a:pt x="2773" y="4727"/>
                  <a:pt x="2773" y="3845"/>
                </a:cubicBezTo>
                <a:cubicBezTo>
                  <a:pt x="2773" y="2112"/>
                  <a:pt x="4191" y="694"/>
                  <a:pt x="5892" y="694"/>
                </a:cubicBezTo>
                <a:close/>
                <a:moveTo>
                  <a:pt x="4171" y="6822"/>
                </a:moveTo>
                <a:cubicBezTo>
                  <a:pt x="4577" y="6822"/>
                  <a:pt x="4979" y="6964"/>
                  <a:pt x="5294" y="7247"/>
                </a:cubicBezTo>
                <a:cubicBezTo>
                  <a:pt x="5420" y="7373"/>
                  <a:pt x="5735" y="7657"/>
                  <a:pt x="5892" y="7657"/>
                </a:cubicBezTo>
                <a:lnTo>
                  <a:pt x="7972" y="7657"/>
                </a:lnTo>
                <a:cubicBezTo>
                  <a:pt x="8192" y="7657"/>
                  <a:pt x="8350" y="7814"/>
                  <a:pt x="8350" y="8003"/>
                </a:cubicBezTo>
                <a:cubicBezTo>
                  <a:pt x="8350" y="8192"/>
                  <a:pt x="8192" y="8350"/>
                  <a:pt x="7972" y="8350"/>
                </a:cubicBezTo>
                <a:lnTo>
                  <a:pt x="5514" y="8350"/>
                </a:lnTo>
                <a:cubicBezTo>
                  <a:pt x="5294" y="8350"/>
                  <a:pt x="5136" y="8507"/>
                  <a:pt x="5136" y="8728"/>
                </a:cubicBezTo>
                <a:cubicBezTo>
                  <a:pt x="5136" y="8917"/>
                  <a:pt x="5294" y="9074"/>
                  <a:pt x="5514" y="9074"/>
                </a:cubicBezTo>
                <a:lnTo>
                  <a:pt x="8224" y="9074"/>
                </a:lnTo>
                <a:cubicBezTo>
                  <a:pt x="8507" y="9074"/>
                  <a:pt x="8759" y="8948"/>
                  <a:pt x="8980" y="8759"/>
                </a:cubicBezTo>
                <a:lnTo>
                  <a:pt x="10492" y="7090"/>
                </a:lnTo>
                <a:cubicBezTo>
                  <a:pt x="10568" y="7033"/>
                  <a:pt x="10666" y="6987"/>
                  <a:pt x="10766" y="6987"/>
                </a:cubicBezTo>
                <a:cubicBezTo>
                  <a:pt x="10833" y="6987"/>
                  <a:pt x="10902" y="7008"/>
                  <a:pt x="10965" y="7058"/>
                </a:cubicBezTo>
                <a:cubicBezTo>
                  <a:pt x="11122" y="7184"/>
                  <a:pt x="11185" y="7373"/>
                  <a:pt x="11059" y="7531"/>
                </a:cubicBezTo>
                <a:lnTo>
                  <a:pt x="9389" y="9767"/>
                </a:lnTo>
                <a:cubicBezTo>
                  <a:pt x="9074" y="10209"/>
                  <a:pt x="8570" y="10492"/>
                  <a:pt x="8035" y="10492"/>
                </a:cubicBezTo>
                <a:lnTo>
                  <a:pt x="2773" y="10492"/>
                </a:lnTo>
                <a:lnTo>
                  <a:pt x="2773" y="7468"/>
                </a:lnTo>
                <a:lnTo>
                  <a:pt x="3025" y="7247"/>
                </a:lnTo>
                <a:cubicBezTo>
                  <a:pt x="3356" y="6964"/>
                  <a:pt x="3766" y="6822"/>
                  <a:pt x="4171" y="6822"/>
                </a:cubicBezTo>
                <a:close/>
                <a:moveTo>
                  <a:pt x="1734" y="6932"/>
                </a:moveTo>
                <a:cubicBezTo>
                  <a:pt x="1923" y="6932"/>
                  <a:pt x="2080" y="7090"/>
                  <a:pt x="2080" y="7310"/>
                </a:cubicBezTo>
                <a:lnTo>
                  <a:pt x="2080" y="10807"/>
                </a:lnTo>
                <a:cubicBezTo>
                  <a:pt x="2080" y="10996"/>
                  <a:pt x="1923" y="11154"/>
                  <a:pt x="1734" y="11154"/>
                </a:cubicBezTo>
                <a:lnTo>
                  <a:pt x="662" y="11154"/>
                </a:lnTo>
                <a:lnTo>
                  <a:pt x="662" y="6932"/>
                </a:lnTo>
                <a:close/>
                <a:moveTo>
                  <a:pt x="5924" y="1"/>
                </a:moveTo>
                <a:cubicBezTo>
                  <a:pt x="3844" y="1"/>
                  <a:pt x="2112" y="1734"/>
                  <a:pt x="2112" y="3845"/>
                </a:cubicBezTo>
                <a:cubicBezTo>
                  <a:pt x="2112" y="4790"/>
                  <a:pt x="2458" y="5672"/>
                  <a:pt x="3088" y="6396"/>
                </a:cubicBezTo>
                <a:cubicBezTo>
                  <a:pt x="2931" y="6459"/>
                  <a:pt x="2773" y="6585"/>
                  <a:pt x="2616" y="6711"/>
                </a:cubicBezTo>
                <a:cubicBezTo>
                  <a:pt x="2427" y="6428"/>
                  <a:pt x="2112" y="6270"/>
                  <a:pt x="1765" y="6270"/>
                </a:cubicBezTo>
                <a:lnTo>
                  <a:pt x="347" y="6270"/>
                </a:lnTo>
                <a:cubicBezTo>
                  <a:pt x="158" y="6270"/>
                  <a:pt x="1" y="6428"/>
                  <a:pt x="1" y="6585"/>
                </a:cubicBezTo>
                <a:lnTo>
                  <a:pt x="1" y="11469"/>
                </a:lnTo>
                <a:cubicBezTo>
                  <a:pt x="1" y="11658"/>
                  <a:pt x="158" y="11815"/>
                  <a:pt x="347" y="11815"/>
                </a:cubicBezTo>
                <a:lnTo>
                  <a:pt x="1765" y="11815"/>
                </a:lnTo>
                <a:cubicBezTo>
                  <a:pt x="2238" y="11815"/>
                  <a:pt x="2584" y="11563"/>
                  <a:pt x="2742" y="11122"/>
                </a:cubicBezTo>
                <a:lnTo>
                  <a:pt x="8035" y="11122"/>
                </a:lnTo>
                <a:cubicBezTo>
                  <a:pt x="8759" y="11122"/>
                  <a:pt x="9515" y="10776"/>
                  <a:pt x="9956" y="10146"/>
                </a:cubicBezTo>
                <a:lnTo>
                  <a:pt x="11595" y="7877"/>
                </a:lnTo>
                <a:cubicBezTo>
                  <a:pt x="11910" y="7468"/>
                  <a:pt x="11878" y="6838"/>
                  <a:pt x="11437" y="6459"/>
                </a:cubicBezTo>
                <a:cubicBezTo>
                  <a:pt x="11249" y="6301"/>
                  <a:pt x="11015" y="6221"/>
                  <a:pt x="10780" y="6221"/>
                </a:cubicBezTo>
                <a:cubicBezTo>
                  <a:pt x="10503" y="6221"/>
                  <a:pt x="10224" y="6332"/>
                  <a:pt x="10019" y="6554"/>
                </a:cubicBezTo>
                <a:lnTo>
                  <a:pt x="9011" y="7657"/>
                </a:lnTo>
                <a:cubicBezTo>
                  <a:pt x="8885" y="7247"/>
                  <a:pt x="8539" y="6932"/>
                  <a:pt x="8098" y="6932"/>
                </a:cubicBezTo>
                <a:cubicBezTo>
                  <a:pt x="8287" y="6838"/>
                  <a:pt x="8444" y="6680"/>
                  <a:pt x="8602" y="6522"/>
                </a:cubicBezTo>
                <a:cubicBezTo>
                  <a:pt x="9358" y="5798"/>
                  <a:pt x="9767" y="4821"/>
                  <a:pt x="9767" y="3845"/>
                </a:cubicBezTo>
                <a:cubicBezTo>
                  <a:pt x="9767" y="1734"/>
                  <a:pt x="8035" y="1"/>
                  <a:pt x="59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44"/>
          <p:cNvSpPr txBox="1"/>
          <p:nvPr/>
        </p:nvSpPr>
        <p:spPr>
          <a:xfrm>
            <a:off x="0" y="13393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In questa fase i due Istituti collaboreranno reciprocamente, mettendo a </a:t>
            </a:r>
            <a:r>
              <a:rPr b="1" lang="es" sz="1500">
                <a:solidFill>
                  <a:srgbClr val="FF9900"/>
                </a:solidFill>
                <a:latin typeface="Arvo"/>
                <a:ea typeface="Arvo"/>
                <a:cs typeface="Arvo"/>
                <a:sym typeface="Arvo"/>
              </a:rPr>
              <a:t>fattore comune</a:t>
            </a: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 alcuni dei servizi già in essere nei campi dell’</a:t>
            </a:r>
            <a:r>
              <a:rPr b="1" lang="es" sz="1500">
                <a:solidFill>
                  <a:srgbClr val="FF9900"/>
                </a:solidFill>
                <a:latin typeface="Arvo"/>
                <a:ea typeface="Arvo"/>
                <a:cs typeface="Arvo"/>
                <a:sym typeface="Arvo"/>
              </a:rPr>
              <a:t>assistenza agli anziani</a:t>
            </a: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, della </a:t>
            </a:r>
            <a:r>
              <a:rPr b="1" lang="es" sz="1500">
                <a:solidFill>
                  <a:srgbClr val="FF9900"/>
                </a:solidFill>
                <a:latin typeface="Arvo"/>
                <a:ea typeface="Arvo"/>
                <a:cs typeface="Arvo"/>
                <a:sym typeface="Arvo"/>
              </a:rPr>
              <a:t>tutela pensionistica</a:t>
            </a: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 </a:t>
            </a:r>
            <a:r>
              <a:rPr b="1" lang="es" sz="1500">
                <a:solidFill>
                  <a:srgbClr val="FF9900"/>
                </a:solidFill>
                <a:latin typeface="Arvo"/>
                <a:ea typeface="Arvo"/>
                <a:cs typeface="Arvo"/>
                <a:sym typeface="Arvo"/>
              </a:rPr>
              <a:t>e previdenziale</a:t>
            </a: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 e dei </a:t>
            </a:r>
            <a:r>
              <a:rPr b="1" lang="es" sz="1500">
                <a:solidFill>
                  <a:srgbClr val="FF9900"/>
                </a:solidFill>
                <a:latin typeface="Arvo"/>
                <a:ea typeface="Arvo"/>
                <a:cs typeface="Arvo"/>
                <a:sym typeface="Arvo"/>
              </a:rPr>
              <a:t>servizi alla persona</a:t>
            </a:r>
            <a:r>
              <a:rPr lang="es" sz="1500">
                <a:solidFill>
                  <a:srgbClr val="666666"/>
                </a:solidFill>
                <a:latin typeface="Arvo"/>
                <a:ea typeface="Arvo"/>
                <a:cs typeface="Arvo"/>
                <a:sym typeface="Arvo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5"/>
          <p:cNvSpPr txBox="1"/>
          <p:nvPr>
            <p:ph idx="1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76" name="Google Shape;376;p45"/>
          <p:cNvSpPr txBox="1"/>
          <p:nvPr>
            <p:ph type="title"/>
          </p:nvPr>
        </p:nvSpPr>
        <p:spPr>
          <a:xfrm>
            <a:off x="5067625" y="2304900"/>
            <a:ext cx="3350700" cy="100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rPr>
              <a:t>Aggiungeremo al progetto </a:t>
            </a:r>
            <a:r>
              <a:rPr lang="es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rPr>
              <a:t> </a:t>
            </a:r>
            <a:r>
              <a:rPr lang="es">
                <a:latin typeface="Arvo"/>
                <a:ea typeface="Arvo"/>
                <a:cs typeface="Arvo"/>
                <a:sym typeface="Arvo"/>
              </a:rPr>
              <a:t>HCP </a:t>
            </a:r>
            <a:r>
              <a:rPr lang="es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rPr>
              <a:t>il</a:t>
            </a:r>
            <a:r>
              <a:rPr lang="es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rPr>
              <a:t> </a:t>
            </a:r>
            <a:r>
              <a:rPr lang="es">
                <a:latin typeface="Arvo"/>
                <a:ea typeface="Arvo"/>
                <a:cs typeface="Arvo"/>
                <a:sym typeface="Arvo"/>
              </a:rPr>
              <a:t>”tassello mancante”</a:t>
            </a:r>
            <a:endParaRPr>
              <a:solidFill>
                <a:srgbClr val="434343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77" name="Google Shape;377;p45"/>
          <p:cNvSpPr txBox="1"/>
          <p:nvPr>
            <p:ph idx="1" type="subTitle"/>
          </p:nvPr>
        </p:nvSpPr>
        <p:spPr>
          <a:xfrm>
            <a:off x="5067630" y="3417550"/>
            <a:ext cx="33507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I </a:t>
            </a:r>
            <a:r>
              <a:rPr i="1" lang="es"/>
              <a:t>provider</a:t>
            </a:r>
            <a:r>
              <a:rPr lang="es"/>
              <a:t> che offrono gli </a:t>
            </a:r>
            <a:r>
              <a:rPr lang="es"/>
              <a:t> ottimi servizi già inclusi negli </a:t>
            </a:r>
            <a:r>
              <a:rPr b="1" i="1"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“Home Care Packages”</a:t>
            </a:r>
            <a:r>
              <a:rPr lang="es"/>
              <a:t>, fungeranno da vettore per proporre e inizializzare i servizi </a:t>
            </a:r>
            <a:r>
              <a:rPr b="1" i="1"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“Lato Patronato”</a:t>
            </a:r>
            <a:r>
              <a:rPr lang="es">
                <a:solidFill>
                  <a:srgbClr val="FF9900"/>
                </a:solidFill>
              </a:rPr>
              <a:t>, </a:t>
            </a:r>
            <a:r>
              <a:rPr lang="es">
                <a:solidFill>
                  <a:srgbClr val="666666"/>
                </a:solidFill>
              </a:rPr>
              <a:t>ovvero il </a:t>
            </a:r>
            <a:r>
              <a:rPr b="1" i="1"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“tassello mancante”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78" name="Google Shape;378;p45"/>
          <p:cNvGrpSpPr/>
          <p:nvPr/>
        </p:nvGrpSpPr>
        <p:grpSpPr>
          <a:xfrm>
            <a:off x="-1623415" y="190701"/>
            <a:ext cx="7368677" cy="6147096"/>
            <a:chOff x="1436225" y="2986650"/>
            <a:chExt cx="1161025" cy="968550"/>
          </a:xfrm>
        </p:grpSpPr>
        <p:sp>
          <p:nvSpPr>
            <p:cNvPr id="379" name="Google Shape;379;p45"/>
            <p:cNvSpPr/>
            <p:nvPr/>
          </p:nvSpPr>
          <p:spPr>
            <a:xfrm>
              <a:off x="1914550" y="3609900"/>
              <a:ext cx="94625" cy="17650"/>
            </a:xfrm>
            <a:custGeom>
              <a:rect b="b" l="l" r="r" t="t"/>
              <a:pathLst>
                <a:path extrusionOk="0" h="706" w="3785">
                  <a:moveTo>
                    <a:pt x="1" y="1"/>
                  </a:moveTo>
                  <a:cubicBezTo>
                    <a:pt x="183" y="217"/>
                    <a:pt x="342" y="455"/>
                    <a:pt x="471" y="706"/>
                  </a:cubicBezTo>
                  <a:cubicBezTo>
                    <a:pt x="2385" y="662"/>
                    <a:pt x="3785" y="524"/>
                    <a:pt x="3785" y="358"/>
                  </a:cubicBezTo>
                  <a:cubicBezTo>
                    <a:pt x="3785" y="280"/>
                    <a:pt x="3472" y="208"/>
                    <a:pt x="2942" y="148"/>
                  </a:cubicBezTo>
                  <a:lnTo>
                    <a:pt x="2942" y="148"/>
                  </a:lnTo>
                  <a:lnTo>
                    <a:pt x="2961" y="305"/>
                  </a:lnTo>
                  <a:cubicBezTo>
                    <a:pt x="2967" y="370"/>
                    <a:pt x="2920" y="430"/>
                    <a:pt x="2855" y="436"/>
                  </a:cubicBezTo>
                  <a:lnTo>
                    <a:pt x="2839" y="436"/>
                  </a:lnTo>
                  <a:cubicBezTo>
                    <a:pt x="2779" y="436"/>
                    <a:pt x="2729" y="392"/>
                    <a:pt x="2723" y="333"/>
                  </a:cubicBezTo>
                  <a:lnTo>
                    <a:pt x="2698" y="123"/>
                  </a:lnTo>
                  <a:cubicBezTo>
                    <a:pt x="2021" y="60"/>
                    <a:pt x="1075" y="16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5"/>
            <p:cNvSpPr/>
            <p:nvPr/>
          </p:nvSpPr>
          <p:spPr>
            <a:xfrm>
              <a:off x="1780800" y="3609825"/>
              <a:ext cx="142800" cy="18125"/>
            </a:xfrm>
            <a:custGeom>
              <a:rect b="b" l="l" r="r" t="t"/>
              <a:pathLst>
                <a:path extrusionOk="0" h="725" w="5712">
                  <a:moveTo>
                    <a:pt x="4565" y="1"/>
                  </a:moveTo>
                  <a:cubicBezTo>
                    <a:pt x="3177" y="1"/>
                    <a:pt x="1936" y="48"/>
                    <a:pt x="1100" y="126"/>
                  </a:cubicBezTo>
                  <a:lnTo>
                    <a:pt x="1075" y="339"/>
                  </a:lnTo>
                  <a:cubicBezTo>
                    <a:pt x="1069" y="399"/>
                    <a:pt x="1019" y="442"/>
                    <a:pt x="959" y="442"/>
                  </a:cubicBezTo>
                  <a:lnTo>
                    <a:pt x="943" y="442"/>
                  </a:lnTo>
                  <a:cubicBezTo>
                    <a:pt x="878" y="436"/>
                    <a:pt x="831" y="373"/>
                    <a:pt x="837" y="308"/>
                  </a:cubicBezTo>
                  <a:lnTo>
                    <a:pt x="856" y="151"/>
                  </a:lnTo>
                  <a:lnTo>
                    <a:pt x="856" y="151"/>
                  </a:lnTo>
                  <a:cubicBezTo>
                    <a:pt x="317" y="211"/>
                    <a:pt x="1" y="286"/>
                    <a:pt x="1" y="364"/>
                  </a:cubicBezTo>
                  <a:cubicBezTo>
                    <a:pt x="1" y="561"/>
                    <a:pt x="2046" y="724"/>
                    <a:pt x="4568" y="724"/>
                  </a:cubicBezTo>
                  <a:cubicBezTo>
                    <a:pt x="4962" y="724"/>
                    <a:pt x="5345" y="721"/>
                    <a:pt x="5711" y="712"/>
                  </a:cubicBezTo>
                  <a:cubicBezTo>
                    <a:pt x="5573" y="461"/>
                    <a:pt x="5407" y="223"/>
                    <a:pt x="5219" y="4"/>
                  </a:cubicBezTo>
                  <a:cubicBezTo>
                    <a:pt x="5003" y="1"/>
                    <a:pt x="4787" y="1"/>
                    <a:pt x="456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5"/>
            <p:cNvSpPr/>
            <p:nvPr/>
          </p:nvSpPr>
          <p:spPr>
            <a:xfrm>
              <a:off x="1541400" y="3092900"/>
              <a:ext cx="268175" cy="463625"/>
            </a:xfrm>
            <a:custGeom>
              <a:rect b="b" l="l" r="r" t="t"/>
              <a:pathLst>
                <a:path extrusionOk="0" h="18545" w="10727">
                  <a:moveTo>
                    <a:pt x="5639" y="0"/>
                  </a:moveTo>
                  <a:cubicBezTo>
                    <a:pt x="5611" y="22"/>
                    <a:pt x="5583" y="44"/>
                    <a:pt x="5558" y="63"/>
                  </a:cubicBezTo>
                  <a:cubicBezTo>
                    <a:pt x="2319" y="2591"/>
                    <a:pt x="1141" y="5476"/>
                    <a:pt x="721" y="7449"/>
                  </a:cubicBezTo>
                  <a:cubicBezTo>
                    <a:pt x="1" y="10832"/>
                    <a:pt x="445" y="13746"/>
                    <a:pt x="1974" y="15650"/>
                  </a:cubicBezTo>
                  <a:cubicBezTo>
                    <a:pt x="3609" y="17689"/>
                    <a:pt x="5861" y="17937"/>
                    <a:pt x="8245" y="18197"/>
                  </a:cubicBezTo>
                  <a:cubicBezTo>
                    <a:pt x="9066" y="18284"/>
                    <a:pt x="9896" y="18375"/>
                    <a:pt x="10714" y="18544"/>
                  </a:cubicBezTo>
                  <a:lnTo>
                    <a:pt x="10726" y="18441"/>
                  </a:lnTo>
                  <a:cubicBezTo>
                    <a:pt x="9909" y="18275"/>
                    <a:pt x="9075" y="18181"/>
                    <a:pt x="8255" y="18093"/>
                  </a:cubicBezTo>
                  <a:cubicBezTo>
                    <a:pt x="5893" y="17837"/>
                    <a:pt x="3662" y="17595"/>
                    <a:pt x="2052" y="15587"/>
                  </a:cubicBezTo>
                  <a:cubicBezTo>
                    <a:pt x="546" y="13705"/>
                    <a:pt x="107" y="10823"/>
                    <a:pt x="821" y="7468"/>
                  </a:cubicBezTo>
                  <a:cubicBezTo>
                    <a:pt x="1238" y="5510"/>
                    <a:pt x="2406" y="2653"/>
                    <a:pt x="5620" y="144"/>
                  </a:cubicBezTo>
                  <a:cubicBezTo>
                    <a:pt x="5683" y="97"/>
                    <a:pt x="5746" y="47"/>
                    <a:pt x="5808" y="0"/>
                  </a:cubicBez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5"/>
            <p:cNvSpPr/>
            <p:nvPr/>
          </p:nvSpPr>
          <p:spPr>
            <a:xfrm>
              <a:off x="1981975" y="3015825"/>
              <a:ext cx="39575" cy="6525"/>
            </a:xfrm>
            <a:custGeom>
              <a:rect b="b" l="l" r="r" t="t"/>
              <a:pathLst>
                <a:path extrusionOk="0" h="261" w="1583">
                  <a:moveTo>
                    <a:pt x="1" y="1"/>
                  </a:moveTo>
                  <a:lnTo>
                    <a:pt x="233" y="120"/>
                  </a:lnTo>
                  <a:cubicBezTo>
                    <a:pt x="483" y="139"/>
                    <a:pt x="737" y="164"/>
                    <a:pt x="988" y="192"/>
                  </a:cubicBezTo>
                  <a:cubicBezTo>
                    <a:pt x="1172" y="211"/>
                    <a:pt x="1354" y="236"/>
                    <a:pt x="1536" y="261"/>
                  </a:cubicBezTo>
                  <a:cubicBezTo>
                    <a:pt x="1555" y="230"/>
                    <a:pt x="1570" y="195"/>
                    <a:pt x="1583" y="164"/>
                  </a:cubicBezTo>
                  <a:cubicBezTo>
                    <a:pt x="1389" y="136"/>
                    <a:pt x="1194" y="114"/>
                    <a:pt x="997" y="89"/>
                  </a:cubicBezTo>
                  <a:cubicBezTo>
                    <a:pt x="665" y="54"/>
                    <a:pt x="333" y="23"/>
                    <a:pt x="1" y="1"/>
                  </a:cubicBez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5"/>
            <p:cNvSpPr/>
            <p:nvPr/>
          </p:nvSpPr>
          <p:spPr>
            <a:xfrm>
              <a:off x="1731400" y="3046375"/>
              <a:ext cx="36575" cy="16950"/>
            </a:xfrm>
            <a:custGeom>
              <a:rect b="b" l="l" r="r" t="t"/>
              <a:pathLst>
                <a:path extrusionOk="0" h="678" w="1463">
                  <a:moveTo>
                    <a:pt x="1406" y="1"/>
                  </a:moveTo>
                  <a:cubicBezTo>
                    <a:pt x="927" y="185"/>
                    <a:pt x="457" y="395"/>
                    <a:pt x="0" y="630"/>
                  </a:cubicBezTo>
                  <a:cubicBezTo>
                    <a:pt x="44" y="646"/>
                    <a:pt x="91" y="661"/>
                    <a:pt x="135" y="677"/>
                  </a:cubicBezTo>
                  <a:cubicBezTo>
                    <a:pt x="561" y="461"/>
                    <a:pt x="1006" y="264"/>
                    <a:pt x="1463" y="88"/>
                  </a:cubicBezTo>
                  <a:cubicBezTo>
                    <a:pt x="1444" y="57"/>
                    <a:pt x="1425" y="29"/>
                    <a:pt x="1406" y="1"/>
                  </a:cubicBez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5"/>
            <p:cNvSpPr/>
            <p:nvPr/>
          </p:nvSpPr>
          <p:spPr>
            <a:xfrm>
              <a:off x="2049950" y="3025225"/>
              <a:ext cx="329950" cy="262700"/>
            </a:xfrm>
            <a:custGeom>
              <a:rect b="b" l="l" r="r" t="t"/>
              <a:pathLst>
                <a:path extrusionOk="0" h="10508" w="13198">
                  <a:moveTo>
                    <a:pt x="176" y="1"/>
                  </a:moveTo>
                  <a:cubicBezTo>
                    <a:pt x="136" y="26"/>
                    <a:pt x="89" y="45"/>
                    <a:pt x="42" y="57"/>
                  </a:cubicBezTo>
                  <a:cubicBezTo>
                    <a:pt x="26" y="67"/>
                    <a:pt x="13" y="73"/>
                    <a:pt x="1" y="76"/>
                  </a:cubicBezTo>
                  <a:cubicBezTo>
                    <a:pt x="1877" y="424"/>
                    <a:pt x="3694" y="1031"/>
                    <a:pt x="5404" y="1874"/>
                  </a:cubicBezTo>
                  <a:lnTo>
                    <a:pt x="3863" y="1874"/>
                  </a:lnTo>
                  <a:lnTo>
                    <a:pt x="3863" y="4161"/>
                  </a:lnTo>
                  <a:cubicBezTo>
                    <a:pt x="3863" y="4424"/>
                    <a:pt x="4054" y="4659"/>
                    <a:pt x="4317" y="4684"/>
                  </a:cubicBezTo>
                  <a:cubicBezTo>
                    <a:pt x="4334" y="4685"/>
                    <a:pt x="4350" y="4686"/>
                    <a:pt x="4367" y="4686"/>
                  </a:cubicBezTo>
                  <a:cubicBezTo>
                    <a:pt x="4506" y="4686"/>
                    <a:pt x="4639" y="4628"/>
                    <a:pt x="4734" y="4524"/>
                  </a:cubicBezTo>
                  <a:cubicBezTo>
                    <a:pt x="4850" y="4398"/>
                    <a:pt x="5009" y="4338"/>
                    <a:pt x="5169" y="4338"/>
                  </a:cubicBezTo>
                  <a:cubicBezTo>
                    <a:pt x="5359" y="4338"/>
                    <a:pt x="5551" y="4423"/>
                    <a:pt x="5674" y="4587"/>
                  </a:cubicBezTo>
                  <a:cubicBezTo>
                    <a:pt x="5940" y="4944"/>
                    <a:pt x="5940" y="5432"/>
                    <a:pt x="5674" y="5786"/>
                  </a:cubicBezTo>
                  <a:cubicBezTo>
                    <a:pt x="5553" y="5950"/>
                    <a:pt x="5361" y="6036"/>
                    <a:pt x="5170" y="6036"/>
                  </a:cubicBezTo>
                  <a:cubicBezTo>
                    <a:pt x="5010" y="6036"/>
                    <a:pt x="4851" y="5976"/>
                    <a:pt x="4734" y="5852"/>
                  </a:cubicBezTo>
                  <a:cubicBezTo>
                    <a:pt x="4639" y="5749"/>
                    <a:pt x="4506" y="5690"/>
                    <a:pt x="4367" y="5690"/>
                  </a:cubicBezTo>
                  <a:cubicBezTo>
                    <a:pt x="4350" y="5690"/>
                    <a:pt x="4334" y="5691"/>
                    <a:pt x="4317" y="5692"/>
                  </a:cubicBezTo>
                  <a:cubicBezTo>
                    <a:pt x="4054" y="5718"/>
                    <a:pt x="3863" y="5952"/>
                    <a:pt x="3863" y="6212"/>
                  </a:cubicBezTo>
                  <a:lnTo>
                    <a:pt x="3863" y="8502"/>
                  </a:lnTo>
                  <a:lnTo>
                    <a:pt x="6153" y="8502"/>
                  </a:lnTo>
                  <a:cubicBezTo>
                    <a:pt x="6184" y="8502"/>
                    <a:pt x="6216" y="8505"/>
                    <a:pt x="6247" y="8509"/>
                  </a:cubicBezTo>
                  <a:cubicBezTo>
                    <a:pt x="6372" y="8534"/>
                    <a:pt x="6485" y="8599"/>
                    <a:pt x="6567" y="8697"/>
                  </a:cubicBezTo>
                  <a:cubicBezTo>
                    <a:pt x="6626" y="8769"/>
                    <a:pt x="6664" y="8859"/>
                    <a:pt x="6673" y="8953"/>
                  </a:cubicBezTo>
                  <a:cubicBezTo>
                    <a:pt x="6682" y="9050"/>
                    <a:pt x="6664" y="9151"/>
                    <a:pt x="6617" y="9238"/>
                  </a:cubicBezTo>
                  <a:cubicBezTo>
                    <a:pt x="6598" y="9270"/>
                    <a:pt x="6579" y="9301"/>
                    <a:pt x="6554" y="9329"/>
                  </a:cubicBezTo>
                  <a:lnTo>
                    <a:pt x="6545" y="9339"/>
                  </a:lnTo>
                  <a:cubicBezTo>
                    <a:pt x="6535" y="9351"/>
                    <a:pt x="6526" y="9361"/>
                    <a:pt x="6513" y="9370"/>
                  </a:cubicBezTo>
                  <a:cubicBezTo>
                    <a:pt x="6291" y="9577"/>
                    <a:pt x="6275" y="9918"/>
                    <a:pt x="6435" y="10159"/>
                  </a:cubicBezTo>
                  <a:cubicBezTo>
                    <a:pt x="6444" y="10172"/>
                    <a:pt x="6451" y="10181"/>
                    <a:pt x="6460" y="10191"/>
                  </a:cubicBezTo>
                  <a:cubicBezTo>
                    <a:pt x="6466" y="10200"/>
                    <a:pt x="6469" y="10206"/>
                    <a:pt x="6476" y="10213"/>
                  </a:cubicBezTo>
                  <a:cubicBezTo>
                    <a:pt x="6507" y="10250"/>
                    <a:pt x="6538" y="10282"/>
                    <a:pt x="6576" y="10310"/>
                  </a:cubicBezTo>
                  <a:cubicBezTo>
                    <a:pt x="6657" y="10369"/>
                    <a:pt x="6748" y="10416"/>
                    <a:pt x="6845" y="10451"/>
                  </a:cubicBezTo>
                  <a:lnTo>
                    <a:pt x="6855" y="10454"/>
                  </a:lnTo>
                  <a:cubicBezTo>
                    <a:pt x="6867" y="10460"/>
                    <a:pt x="6883" y="10463"/>
                    <a:pt x="6899" y="10466"/>
                  </a:cubicBezTo>
                  <a:cubicBezTo>
                    <a:pt x="6911" y="10469"/>
                    <a:pt x="6921" y="10476"/>
                    <a:pt x="6933" y="10476"/>
                  </a:cubicBezTo>
                  <a:cubicBezTo>
                    <a:pt x="6946" y="10479"/>
                    <a:pt x="6946" y="10479"/>
                    <a:pt x="6955" y="10482"/>
                  </a:cubicBezTo>
                  <a:cubicBezTo>
                    <a:pt x="6974" y="10485"/>
                    <a:pt x="6993" y="10491"/>
                    <a:pt x="7011" y="10495"/>
                  </a:cubicBezTo>
                  <a:lnTo>
                    <a:pt x="7036" y="10498"/>
                  </a:lnTo>
                  <a:cubicBezTo>
                    <a:pt x="7083" y="10504"/>
                    <a:pt x="7130" y="10507"/>
                    <a:pt x="7177" y="10507"/>
                  </a:cubicBezTo>
                  <a:cubicBezTo>
                    <a:pt x="7206" y="10507"/>
                    <a:pt x="7234" y="10507"/>
                    <a:pt x="7262" y="10504"/>
                  </a:cubicBezTo>
                  <a:cubicBezTo>
                    <a:pt x="7303" y="10501"/>
                    <a:pt x="7343" y="10495"/>
                    <a:pt x="7384" y="10485"/>
                  </a:cubicBezTo>
                  <a:cubicBezTo>
                    <a:pt x="7397" y="10482"/>
                    <a:pt x="7409" y="10482"/>
                    <a:pt x="7422" y="10476"/>
                  </a:cubicBezTo>
                  <a:cubicBezTo>
                    <a:pt x="7437" y="10473"/>
                    <a:pt x="7440" y="10473"/>
                    <a:pt x="7447" y="10469"/>
                  </a:cubicBezTo>
                  <a:cubicBezTo>
                    <a:pt x="7466" y="10466"/>
                    <a:pt x="7484" y="10460"/>
                    <a:pt x="7500" y="10454"/>
                  </a:cubicBezTo>
                  <a:lnTo>
                    <a:pt x="7528" y="10444"/>
                  </a:lnTo>
                  <a:cubicBezTo>
                    <a:pt x="7544" y="10438"/>
                    <a:pt x="7560" y="10432"/>
                    <a:pt x="7575" y="10426"/>
                  </a:cubicBezTo>
                  <a:lnTo>
                    <a:pt x="7591" y="10419"/>
                  </a:lnTo>
                  <a:cubicBezTo>
                    <a:pt x="7610" y="10410"/>
                    <a:pt x="7628" y="10401"/>
                    <a:pt x="7644" y="10391"/>
                  </a:cubicBezTo>
                  <a:lnTo>
                    <a:pt x="7657" y="10385"/>
                  </a:lnTo>
                  <a:cubicBezTo>
                    <a:pt x="7675" y="10376"/>
                    <a:pt x="7697" y="10363"/>
                    <a:pt x="7713" y="10354"/>
                  </a:cubicBezTo>
                  <a:lnTo>
                    <a:pt x="7719" y="10350"/>
                  </a:lnTo>
                  <a:cubicBezTo>
                    <a:pt x="7738" y="10338"/>
                    <a:pt x="7757" y="10322"/>
                    <a:pt x="7779" y="10310"/>
                  </a:cubicBezTo>
                  <a:cubicBezTo>
                    <a:pt x="7788" y="10300"/>
                    <a:pt x="7801" y="10291"/>
                    <a:pt x="7810" y="10282"/>
                  </a:cubicBezTo>
                  <a:cubicBezTo>
                    <a:pt x="7820" y="10272"/>
                    <a:pt x="7826" y="10269"/>
                    <a:pt x="7832" y="10263"/>
                  </a:cubicBezTo>
                  <a:cubicBezTo>
                    <a:pt x="8083" y="10028"/>
                    <a:pt x="8098" y="9608"/>
                    <a:pt x="7841" y="9370"/>
                  </a:cubicBezTo>
                  <a:cubicBezTo>
                    <a:pt x="7838" y="9367"/>
                    <a:pt x="7838" y="9367"/>
                    <a:pt x="7835" y="9364"/>
                  </a:cubicBezTo>
                  <a:cubicBezTo>
                    <a:pt x="7823" y="9351"/>
                    <a:pt x="7813" y="9342"/>
                    <a:pt x="7804" y="9329"/>
                  </a:cubicBezTo>
                  <a:cubicBezTo>
                    <a:pt x="7801" y="9326"/>
                    <a:pt x="7798" y="9323"/>
                    <a:pt x="7794" y="9320"/>
                  </a:cubicBezTo>
                  <a:cubicBezTo>
                    <a:pt x="7785" y="9307"/>
                    <a:pt x="7776" y="9298"/>
                    <a:pt x="7769" y="9285"/>
                  </a:cubicBezTo>
                  <a:cubicBezTo>
                    <a:pt x="7760" y="9273"/>
                    <a:pt x="7757" y="9267"/>
                    <a:pt x="7751" y="9257"/>
                  </a:cubicBezTo>
                  <a:cubicBezTo>
                    <a:pt x="7747" y="9251"/>
                    <a:pt x="7741" y="9245"/>
                    <a:pt x="7738" y="9235"/>
                  </a:cubicBezTo>
                  <a:cubicBezTo>
                    <a:pt x="7735" y="9229"/>
                    <a:pt x="7726" y="9210"/>
                    <a:pt x="7722" y="9198"/>
                  </a:cubicBezTo>
                  <a:cubicBezTo>
                    <a:pt x="7719" y="9191"/>
                    <a:pt x="7716" y="9188"/>
                    <a:pt x="7716" y="9182"/>
                  </a:cubicBezTo>
                  <a:cubicBezTo>
                    <a:pt x="7710" y="9166"/>
                    <a:pt x="7704" y="9151"/>
                    <a:pt x="7697" y="9132"/>
                  </a:cubicBezTo>
                  <a:cubicBezTo>
                    <a:pt x="7697" y="9132"/>
                    <a:pt x="7697" y="9129"/>
                    <a:pt x="7697" y="9129"/>
                  </a:cubicBezTo>
                  <a:cubicBezTo>
                    <a:pt x="7694" y="9113"/>
                    <a:pt x="7691" y="9097"/>
                    <a:pt x="7688" y="9085"/>
                  </a:cubicBezTo>
                  <a:cubicBezTo>
                    <a:pt x="7688" y="9079"/>
                    <a:pt x="7688" y="9076"/>
                    <a:pt x="7688" y="9072"/>
                  </a:cubicBezTo>
                  <a:cubicBezTo>
                    <a:pt x="7682" y="9032"/>
                    <a:pt x="7682" y="8991"/>
                    <a:pt x="7685" y="8950"/>
                  </a:cubicBezTo>
                  <a:cubicBezTo>
                    <a:pt x="7710" y="8734"/>
                    <a:pt x="7870" y="8559"/>
                    <a:pt x="8083" y="8512"/>
                  </a:cubicBezTo>
                  <a:lnTo>
                    <a:pt x="8120" y="8505"/>
                  </a:lnTo>
                  <a:cubicBezTo>
                    <a:pt x="8148" y="8499"/>
                    <a:pt x="8177" y="8496"/>
                    <a:pt x="8205" y="8496"/>
                  </a:cubicBezTo>
                  <a:lnTo>
                    <a:pt x="10495" y="8496"/>
                  </a:lnTo>
                  <a:lnTo>
                    <a:pt x="10495" y="5667"/>
                  </a:lnTo>
                  <a:cubicBezTo>
                    <a:pt x="10683" y="5877"/>
                    <a:pt x="10864" y="6090"/>
                    <a:pt x="11037" y="6310"/>
                  </a:cubicBezTo>
                  <a:cubicBezTo>
                    <a:pt x="11848" y="7324"/>
                    <a:pt x="12524" y="8443"/>
                    <a:pt x="13048" y="9633"/>
                  </a:cubicBezTo>
                  <a:cubicBezTo>
                    <a:pt x="13098" y="9664"/>
                    <a:pt x="13148" y="9696"/>
                    <a:pt x="13198" y="9724"/>
                  </a:cubicBezTo>
                  <a:cubicBezTo>
                    <a:pt x="12665" y="8477"/>
                    <a:pt x="11964" y="7306"/>
                    <a:pt x="11118" y="6244"/>
                  </a:cubicBezTo>
                  <a:cubicBezTo>
                    <a:pt x="10918" y="5996"/>
                    <a:pt x="10711" y="5755"/>
                    <a:pt x="10495" y="5517"/>
                  </a:cubicBezTo>
                  <a:lnTo>
                    <a:pt x="10495" y="2823"/>
                  </a:lnTo>
                  <a:cubicBezTo>
                    <a:pt x="10495" y="2297"/>
                    <a:pt x="10065" y="1871"/>
                    <a:pt x="9539" y="1871"/>
                  </a:cubicBezTo>
                  <a:lnTo>
                    <a:pt x="5633" y="1871"/>
                  </a:lnTo>
                  <a:cubicBezTo>
                    <a:pt x="3910" y="997"/>
                    <a:pt x="2075" y="367"/>
                    <a:pt x="176" y="1"/>
                  </a:cubicBez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5"/>
            <p:cNvSpPr/>
            <p:nvPr/>
          </p:nvSpPr>
          <p:spPr>
            <a:xfrm>
              <a:off x="1895925" y="3014650"/>
              <a:ext cx="49425" cy="4425"/>
            </a:xfrm>
            <a:custGeom>
              <a:rect b="b" l="l" r="r" t="t"/>
              <a:pathLst>
                <a:path extrusionOk="0" h="177" w="1977">
                  <a:moveTo>
                    <a:pt x="1977" y="1"/>
                  </a:moveTo>
                  <a:cubicBezTo>
                    <a:pt x="1310" y="1"/>
                    <a:pt x="649" y="29"/>
                    <a:pt x="0" y="89"/>
                  </a:cubicBezTo>
                  <a:cubicBezTo>
                    <a:pt x="54" y="117"/>
                    <a:pt x="110" y="145"/>
                    <a:pt x="163" y="176"/>
                  </a:cubicBezTo>
                  <a:cubicBezTo>
                    <a:pt x="743" y="126"/>
                    <a:pt x="1332" y="104"/>
                    <a:pt x="1927" y="104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5"/>
            <p:cNvSpPr/>
            <p:nvPr/>
          </p:nvSpPr>
          <p:spPr>
            <a:xfrm>
              <a:off x="1436225" y="2986650"/>
              <a:ext cx="488850" cy="106350"/>
            </a:xfrm>
            <a:custGeom>
              <a:rect b="b" l="l" r="r" t="t"/>
              <a:pathLst>
                <a:path extrusionOk="0" h="4254" w="19554">
                  <a:moveTo>
                    <a:pt x="13580" y="1"/>
                  </a:moveTo>
                  <a:cubicBezTo>
                    <a:pt x="12986" y="1"/>
                    <a:pt x="12480" y="101"/>
                    <a:pt x="12286" y="397"/>
                  </a:cubicBezTo>
                  <a:cubicBezTo>
                    <a:pt x="11910" y="971"/>
                    <a:pt x="12784" y="1763"/>
                    <a:pt x="13213" y="2390"/>
                  </a:cubicBezTo>
                  <a:cubicBezTo>
                    <a:pt x="13232" y="2418"/>
                    <a:pt x="13251" y="2449"/>
                    <a:pt x="13270" y="2477"/>
                  </a:cubicBezTo>
                  <a:cubicBezTo>
                    <a:pt x="13426" y="2725"/>
                    <a:pt x="13495" y="2941"/>
                    <a:pt x="13364" y="3097"/>
                  </a:cubicBezTo>
                  <a:cubicBezTo>
                    <a:pt x="13274" y="3206"/>
                    <a:pt x="13104" y="3248"/>
                    <a:pt x="12898" y="3248"/>
                  </a:cubicBezTo>
                  <a:cubicBezTo>
                    <a:pt x="12613" y="3248"/>
                    <a:pt x="12259" y="3168"/>
                    <a:pt x="11945" y="3066"/>
                  </a:cubicBezTo>
                  <a:cubicBezTo>
                    <a:pt x="11898" y="3050"/>
                    <a:pt x="11854" y="3035"/>
                    <a:pt x="11807" y="3019"/>
                  </a:cubicBezTo>
                  <a:cubicBezTo>
                    <a:pt x="11735" y="2994"/>
                    <a:pt x="11666" y="2966"/>
                    <a:pt x="11600" y="2941"/>
                  </a:cubicBezTo>
                  <a:cubicBezTo>
                    <a:pt x="10053" y="2308"/>
                    <a:pt x="10313" y="1675"/>
                    <a:pt x="9075" y="873"/>
                  </a:cubicBezTo>
                  <a:cubicBezTo>
                    <a:pt x="8313" y="378"/>
                    <a:pt x="7356" y="172"/>
                    <a:pt x="6589" y="172"/>
                  </a:cubicBezTo>
                  <a:cubicBezTo>
                    <a:pt x="5948" y="172"/>
                    <a:pt x="5439" y="316"/>
                    <a:pt x="5285" y="557"/>
                  </a:cubicBezTo>
                  <a:cubicBezTo>
                    <a:pt x="4815" y="1290"/>
                    <a:pt x="7115" y="2571"/>
                    <a:pt x="6654" y="3204"/>
                  </a:cubicBezTo>
                  <a:cubicBezTo>
                    <a:pt x="6550" y="3347"/>
                    <a:pt x="6316" y="3389"/>
                    <a:pt x="6069" y="3389"/>
                  </a:cubicBezTo>
                  <a:cubicBezTo>
                    <a:pt x="5796" y="3389"/>
                    <a:pt x="5508" y="3337"/>
                    <a:pt x="5367" y="3310"/>
                  </a:cubicBezTo>
                  <a:cubicBezTo>
                    <a:pt x="3569" y="2985"/>
                    <a:pt x="3535" y="2043"/>
                    <a:pt x="2388" y="2043"/>
                  </a:cubicBezTo>
                  <a:cubicBezTo>
                    <a:pt x="2300" y="2043"/>
                    <a:pt x="2205" y="2049"/>
                    <a:pt x="2103" y="2061"/>
                  </a:cubicBezTo>
                  <a:cubicBezTo>
                    <a:pt x="1802" y="2095"/>
                    <a:pt x="1388" y="2214"/>
                    <a:pt x="1320" y="2405"/>
                  </a:cubicBezTo>
                  <a:cubicBezTo>
                    <a:pt x="1226" y="2665"/>
                    <a:pt x="1855" y="2812"/>
                    <a:pt x="1843" y="3195"/>
                  </a:cubicBezTo>
                  <a:cubicBezTo>
                    <a:pt x="1830" y="3549"/>
                    <a:pt x="1204" y="3874"/>
                    <a:pt x="82" y="4100"/>
                  </a:cubicBezTo>
                  <a:cubicBezTo>
                    <a:pt x="1" y="4125"/>
                    <a:pt x="13" y="4241"/>
                    <a:pt x="95" y="4253"/>
                  </a:cubicBezTo>
                  <a:lnTo>
                    <a:pt x="17903" y="4253"/>
                  </a:lnTo>
                  <a:lnTo>
                    <a:pt x="17903" y="4250"/>
                  </a:lnTo>
                  <a:cubicBezTo>
                    <a:pt x="18034" y="4090"/>
                    <a:pt x="18175" y="3937"/>
                    <a:pt x="18326" y="3796"/>
                  </a:cubicBezTo>
                  <a:cubicBezTo>
                    <a:pt x="18385" y="3736"/>
                    <a:pt x="18454" y="3686"/>
                    <a:pt x="18526" y="3649"/>
                  </a:cubicBezTo>
                  <a:cubicBezTo>
                    <a:pt x="18545" y="3617"/>
                    <a:pt x="18561" y="3583"/>
                    <a:pt x="18576" y="3549"/>
                  </a:cubicBezTo>
                  <a:cubicBezTo>
                    <a:pt x="18814" y="2950"/>
                    <a:pt x="18808" y="2480"/>
                    <a:pt x="19124" y="2148"/>
                  </a:cubicBezTo>
                  <a:cubicBezTo>
                    <a:pt x="19234" y="2032"/>
                    <a:pt x="19391" y="1964"/>
                    <a:pt x="19554" y="1957"/>
                  </a:cubicBezTo>
                  <a:cubicBezTo>
                    <a:pt x="19234" y="1713"/>
                    <a:pt x="18899" y="1494"/>
                    <a:pt x="18551" y="1296"/>
                  </a:cubicBezTo>
                  <a:cubicBezTo>
                    <a:pt x="18495" y="1265"/>
                    <a:pt x="18442" y="1237"/>
                    <a:pt x="18388" y="1209"/>
                  </a:cubicBezTo>
                  <a:cubicBezTo>
                    <a:pt x="17759" y="870"/>
                    <a:pt x="17088" y="607"/>
                    <a:pt x="16396" y="425"/>
                  </a:cubicBezTo>
                  <a:cubicBezTo>
                    <a:pt x="16257" y="388"/>
                    <a:pt x="14749" y="1"/>
                    <a:pt x="1358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5"/>
            <p:cNvSpPr/>
            <p:nvPr/>
          </p:nvSpPr>
          <p:spPr>
            <a:xfrm>
              <a:off x="2096400" y="3237775"/>
              <a:ext cx="216000" cy="165725"/>
            </a:xfrm>
            <a:custGeom>
              <a:rect b="b" l="l" r="r" t="t"/>
              <a:pathLst>
                <a:path extrusionOk="0" h="6629" w="8640">
                  <a:moveTo>
                    <a:pt x="6347" y="0"/>
                  </a:moveTo>
                  <a:cubicBezTo>
                    <a:pt x="6315" y="0"/>
                    <a:pt x="6287" y="3"/>
                    <a:pt x="6259" y="7"/>
                  </a:cubicBezTo>
                  <a:lnTo>
                    <a:pt x="6222" y="13"/>
                  </a:lnTo>
                  <a:cubicBezTo>
                    <a:pt x="6009" y="60"/>
                    <a:pt x="5849" y="235"/>
                    <a:pt x="5824" y="451"/>
                  </a:cubicBezTo>
                  <a:cubicBezTo>
                    <a:pt x="5821" y="492"/>
                    <a:pt x="5821" y="533"/>
                    <a:pt x="5827" y="574"/>
                  </a:cubicBezTo>
                  <a:cubicBezTo>
                    <a:pt x="5827" y="577"/>
                    <a:pt x="5827" y="583"/>
                    <a:pt x="5830" y="586"/>
                  </a:cubicBezTo>
                  <a:cubicBezTo>
                    <a:pt x="5833" y="602"/>
                    <a:pt x="5833" y="614"/>
                    <a:pt x="5839" y="630"/>
                  </a:cubicBezTo>
                  <a:cubicBezTo>
                    <a:pt x="5839" y="633"/>
                    <a:pt x="5839" y="633"/>
                    <a:pt x="5839" y="633"/>
                  </a:cubicBezTo>
                  <a:cubicBezTo>
                    <a:pt x="5842" y="652"/>
                    <a:pt x="5849" y="668"/>
                    <a:pt x="5855" y="686"/>
                  </a:cubicBezTo>
                  <a:cubicBezTo>
                    <a:pt x="5855" y="689"/>
                    <a:pt x="5858" y="696"/>
                    <a:pt x="5861" y="699"/>
                  </a:cubicBezTo>
                  <a:cubicBezTo>
                    <a:pt x="5868" y="711"/>
                    <a:pt x="5871" y="724"/>
                    <a:pt x="5880" y="740"/>
                  </a:cubicBezTo>
                  <a:cubicBezTo>
                    <a:pt x="5886" y="752"/>
                    <a:pt x="5886" y="752"/>
                    <a:pt x="5893" y="761"/>
                  </a:cubicBezTo>
                  <a:cubicBezTo>
                    <a:pt x="5896" y="768"/>
                    <a:pt x="5902" y="777"/>
                    <a:pt x="5908" y="787"/>
                  </a:cubicBezTo>
                  <a:cubicBezTo>
                    <a:pt x="5915" y="796"/>
                    <a:pt x="5924" y="808"/>
                    <a:pt x="5933" y="821"/>
                  </a:cubicBezTo>
                  <a:cubicBezTo>
                    <a:pt x="5936" y="824"/>
                    <a:pt x="5940" y="827"/>
                    <a:pt x="5943" y="830"/>
                  </a:cubicBezTo>
                  <a:cubicBezTo>
                    <a:pt x="5952" y="843"/>
                    <a:pt x="5965" y="855"/>
                    <a:pt x="5974" y="865"/>
                  </a:cubicBezTo>
                  <a:cubicBezTo>
                    <a:pt x="5977" y="868"/>
                    <a:pt x="5980" y="871"/>
                    <a:pt x="5980" y="871"/>
                  </a:cubicBezTo>
                  <a:cubicBezTo>
                    <a:pt x="6240" y="1109"/>
                    <a:pt x="6222" y="1529"/>
                    <a:pt x="5971" y="1767"/>
                  </a:cubicBezTo>
                  <a:cubicBezTo>
                    <a:pt x="5965" y="1773"/>
                    <a:pt x="5955" y="1780"/>
                    <a:pt x="5949" y="1783"/>
                  </a:cubicBezTo>
                  <a:cubicBezTo>
                    <a:pt x="5943" y="1789"/>
                    <a:pt x="5930" y="1801"/>
                    <a:pt x="5918" y="1811"/>
                  </a:cubicBezTo>
                  <a:cubicBezTo>
                    <a:pt x="5899" y="1823"/>
                    <a:pt x="5880" y="1839"/>
                    <a:pt x="5858" y="1852"/>
                  </a:cubicBezTo>
                  <a:lnTo>
                    <a:pt x="5855" y="1855"/>
                  </a:lnTo>
                  <a:cubicBezTo>
                    <a:pt x="5836" y="1867"/>
                    <a:pt x="5817" y="1877"/>
                    <a:pt x="5799" y="1886"/>
                  </a:cubicBezTo>
                  <a:lnTo>
                    <a:pt x="5786" y="1895"/>
                  </a:lnTo>
                  <a:cubicBezTo>
                    <a:pt x="5767" y="1905"/>
                    <a:pt x="5749" y="1911"/>
                    <a:pt x="5730" y="1921"/>
                  </a:cubicBezTo>
                  <a:lnTo>
                    <a:pt x="5714" y="1927"/>
                  </a:lnTo>
                  <a:cubicBezTo>
                    <a:pt x="5698" y="1936"/>
                    <a:pt x="5683" y="1939"/>
                    <a:pt x="5667" y="1946"/>
                  </a:cubicBezTo>
                  <a:lnTo>
                    <a:pt x="5639" y="1958"/>
                  </a:lnTo>
                  <a:cubicBezTo>
                    <a:pt x="5623" y="1961"/>
                    <a:pt x="5604" y="1967"/>
                    <a:pt x="5589" y="1971"/>
                  </a:cubicBezTo>
                  <a:cubicBezTo>
                    <a:pt x="5579" y="1974"/>
                    <a:pt x="5570" y="1977"/>
                    <a:pt x="5564" y="1980"/>
                  </a:cubicBezTo>
                  <a:cubicBezTo>
                    <a:pt x="5554" y="1980"/>
                    <a:pt x="5536" y="1983"/>
                    <a:pt x="5523" y="1986"/>
                  </a:cubicBezTo>
                  <a:cubicBezTo>
                    <a:pt x="5482" y="1996"/>
                    <a:pt x="5442" y="2002"/>
                    <a:pt x="5401" y="2005"/>
                  </a:cubicBezTo>
                  <a:cubicBezTo>
                    <a:pt x="5373" y="2008"/>
                    <a:pt x="5344" y="2008"/>
                    <a:pt x="5316" y="2008"/>
                  </a:cubicBezTo>
                  <a:cubicBezTo>
                    <a:pt x="5269" y="2008"/>
                    <a:pt x="5222" y="2005"/>
                    <a:pt x="5178" y="1999"/>
                  </a:cubicBezTo>
                  <a:lnTo>
                    <a:pt x="5150" y="1996"/>
                  </a:lnTo>
                  <a:cubicBezTo>
                    <a:pt x="5131" y="1993"/>
                    <a:pt x="5113" y="1989"/>
                    <a:pt x="5094" y="1983"/>
                  </a:cubicBezTo>
                  <a:cubicBezTo>
                    <a:pt x="5088" y="1983"/>
                    <a:pt x="5078" y="1980"/>
                    <a:pt x="5072" y="1980"/>
                  </a:cubicBezTo>
                  <a:cubicBezTo>
                    <a:pt x="5066" y="1977"/>
                    <a:pt x="5050" y="1974"/>
                    <a:pt x="5037" y="1967"/>
                  </a:cubicBezTo>
                  <a:cubicBezTo>
                    <a:pt x="5025" y="1964"/>
                    <a:pt x="5009" y="1961"/>
                    <a:pt x="4994" y="1958"/>
                  </a:cubicBezTo>
                  <a:lnTo>
                    <a:pt x="4984" y="1952"/>
                  </a:lnTo>
                  <a:cubicBezTo>
                    <a:pt x="4887" y="1921"/>
                    <a:pt x="4799" y="1870"/>
                    <a:pt x="4718" y="1811"/>
                  </a:cubicBezTo>
                  <a:cubicBezTo>
                    <a:pt x="4680" y="1783"/>
                    <a:pt x="4646" y="1751"/>
                    <a:pt x="4618" y="1717"/>
                  </a:cubicBezTo>
                  <a:cubicBezTo>
                    <a:pt x="4608" y="1708"/>
                    <a:pt x="4605" y="1701"/>
                    <a:pt x="4599" y="1692"/>
                  </a:cubicBezTo>
                  <a:cubicBezTo>
                    <a:pt x="4593" y="1686"/>
                    <a:pt x="4583" y="1673"/>
                    <a:pt x="4577" y="1664"/>
                  </a:cubicBezTo>
                  <a:cubicBezTo>
                    <a:pt x="4414" y="1419"/>
                    <a:pt x="4430" y="1078"/>
                    <a:pt x="4655" y="871"/>
                  </a:cubicBezTo>
                  <a:cubicBezTo>
                    <a:pt x="4665" y="862"/>
                    <a:pt x="4674" y="852"/>
                    <a:pt x="4683" y="843"/>
                  </a:cubicBezTo>
                  <a:lnTo>
                    <a:pt x="4693" y="830"/>
                  </a:lnTo>
                  <a:cubicBezTo>
                    <a:pt x="4718" y="802"/>
                    <a:pt x="4740" y="774"/>
                    <a:pt x="4756" y="740"/>
                  </a:cubicBezTo>
                  <a:cubicBezTo>
                    <a:pt x="4803" y="652"/>
                    <a:pt x="4821" y="555"/>
                    <a:pt x="4812" y="455"/>
                  </a:cubicBezTo>
                  <a:cubicBezTo>
                    <a:pt x="4803" y="361"/>
                    <a:pt x="4765" y="273"/>
                    <a:pt x="4705" y="198"/>
                  </a:cubicBezTo>
                  <a:cubicBezTo>
                    <a:pt x="4624" y="101"/>
                    <a:pt x="4514" y="35"/>
                    <a:pt x="4389" y="13"/>
                  </a:cubicBezTo>
                  <a:cubicBezTo>
                    <a:pt x="4358" y="7"/>
                    <a:pt x="4323" y="3"/>
                    <a:pt x="4292" y="3"/>
                  </a:cubicBezTo>
                  <a:lnTo>
                    <a:pt x="2002" y="3"/>
                  </a:lnTo>
                  <a:lnTo>
                    <a:pt x="2005" y="2287"/>
                  </a:lnTo>
                  <a:cubicBezTo>
                    <a:pt x="2005" y="2315"/>
                    <a:pt x="2002" y="2343"/>
                    <a:pt x="1999" y="2372"/>
                  </a:cubicBezTo>
                  <a:cubicBezTo>
                    <a:pt x="1996" y="2390"/>
                    <a:pt x="1993" y="2406"/>
                    <a:pt x="1986" y="2425"/>
                  </a:cubicBezTo>
                  <a:cubicBezTo>
                    <a:pt x="1986" y="2425"/>
                    <a:pt x="1986" y="2428"/>
                    <a:pt x="1986" y="2431"/>
                  </a:cubicBezTo>
                  <a:cubicBezTo>
                    <a:pt x="1986" y="2434"/>
                    <a:pt x="1983" y="2441"/>
                    <a:pt x="1983" y="2444"/>
                  </a:cubicBezTo>
                  <a:cubicBezTo>
                    <a:pt x="1977" y="2466"/>
                    <a:pt x="1968" y="2487"/>
                    <a:pt x="1958" y="2506"/>
                  </a:cubicBezTo>
                  <a:cubicBezTo>
                    <a:pt x="1946" y="2538"/>
                    <a:pt x="1930" y="2569"/>
                    <a:pt x="1911" y="2597"/>
                  </a:cubicBezTo>
                  <a:lnTo>
                    <a:pt x="1908" y="2600"/>
                  </a:lnTo>
                  <a:cubicBezTo>
                    <a:pt x="1902" y="2610"/>
                    <a:pt x="1896" y="2616"/>
                    <a:pt x="1886" y="2625"/>
                  </a:cubicBezTo>
                  <a:cubicBezTo>
                    <a:pt x="1880" y="2635"/>
                    <a:pt x="1880" y="2635"/>
                    <a:pt x="1877" y="2638"/>
                  </a:cubicBezTo>
                  <a:cubicBezTo>
                    <a:pt x="1795" y="2735"/>
                    <a:pt x="1679" y="2794"/>
                    <a:pt x="1554" y="2810"/>
                  </a:cubicBezTo>
                  <a:cubicBezTo>
                    <a:pt x="1540" y="2811"/>
                    <a:pt x="1525" y="2812"/>
                    <a:pt x="1511" y="2812"/>
                  </a:cubicBezTo>
                  <a:cubicBezTo>
                    <a:pt x="1369" y="2812"/>
                    <a:pt x="1231" y="2756"/>
                    <a:pt x="1134" y="2650"/>
                  </a:cubicBezTo>
                  <a:cubicBezTo>
                    <a:pt x="1119" y="2632"/>
                    <a:pt x="1103" y="2616"/>
                    <a:pt x="1084" y="2600"/>
                  </a:cubicBezTo>
                  <a:cubicBezTo>
                    <a:pt x="975" y="2508"/>
                    <a:pt x="839" y="2463"/>
                    <a:pt x="702" y="2463"/>
                  </a:cubicBezTo>
                  <a:cubicBezTo>
                    <a:pt x="556" y="2463"/>
                    <a:pt x="408" y="2514"/>
                    <a:pt x="292" y="2613"/>
                  </a:cubicBezTo>
                  <a:cubicBezTo>
                    <a:pt x="285" y="2619"/>
                    <a:pt x="279" y="2625"/>
                    <a:pt x="270" y="2632"/>
                  </a:cubicBezTo>
                  <a:cubicBezTo>
                    <a:pt x="264" y="2638"/>
                    <a:pt x="251" y="2650"/>
                    <a:pt x="242" y="2660"/>
                  </a:cubicBezTo>
                  <a:cubicBezTo>
                    <a:pt x="232" y="2669"/>
                    <a:pt x="220" y="2685"/>
                    <a:pt x="210" y="2697"/>
                  </a:cubicBezTo>
                  <a:cubicBezTo>
                    <a:pt x="204" y="2704"/>
                    <a:pt x="201" y="2707"/>
                    <a:pt x="198" y="2713"/>
                  </a:cubicBezTo>
                  <a:cubicBezTo>
                    <a:pt x="185" y="2729"/>
                    <a:pt x="176" y="2744"/>
                    <a:pt x="163" y="2760"/>
                  </a:cubicBezTo>
                  <a:cubicBezTo>
                    <a:pt x="160" y="2766"/>
                    <a:pt x="157" y="2773"/>
                    <a:pt x="154" y="2779"/>
                  </a:cubicBezTo>
                  <a:cubicBezTo>
                    <a:pt x="151" y="2785"/>
                    <a:pt x="145" y="2794"/>
                    <a:pt x="138" y="2804"/>
                  </a:cubicBezTo>
                  <a:cubicBezTo>
                    <a:pt x="116" y="2841"/>
                    <a:pt x="98" y="2879"/>
                    <a:pt x="79" y="2917"/>
                  </a:cubicBezTo>
                  <a:cubicBezTo>
                    <a:pt x="79" y="2920"/>
                    <a:pt x="79" y="2923"/>
                    <a:pt x="76" y="2923"/>
                  </a:cubicBezTo>
                  <a:cubicBezTo>
                    <a:pt x="57" y="2970"/>
                    <a:pt x="41" y="3020"/>
                    <a:pt x="29" y="3070"/>
                  </a:cubicBezTo>
                  <a:cubicBezTo>
                    <a:pt x="29" y="3070"/>
                    <a:pt x="29" y="3073"/>
                    <a:pt x="29" y="3073"/>
                  </a:cubicBezTo>
                  <a:cubicBezTo>
                    <a:pt x="10" y="3152"/>
                    <a:pt x="0" y="3233"/>
                    <a:pt x="0" y="3314"/>
                  </a:cubicBezTo>
                  <a:cubicBezTo>
                    <a:pt x="0" y="3343"/>
                    <a:pt x="0" y="3371"/>
                    <a:pt x="4" y="3396"/>
                  </a:cubicBezTo>
                  <a:cubicBezTo>
                    <a:pt x="7" y="3443"/>
                    <a:pt x="13" y="3490"/>
                    <a:pt x="25" y="3537"/>
                  </a:cubicBezTo>
                  <a:cubicBezTo>
                    <a:pt x="25" y="3543"/>
                    <a:pt x="29" y="3553"/>
                    <a:pt x="29" y="3559"/>
                  </a:cubicBezTo>
                  <a:cubicBezTo>
                    <a:pt x="63" y="3687"/>
                    <a:pt x="119" y="3806"/>
                    <a:pt x="198" y="3913"/>
                  </a:cubicBezTo>
                  <a:cubicBezTo>
                    <a:pt x="321" y="4077"/>
                    <a:pt x="513" y="4162"/>
                    <a:pt x="704" y="4162"/>
                  </a:cubicBezTo>
                  <a:cubicBezTo>
                    <a:pt x="864" y="4162"/>
                    <a:pt x="1022" y="4103"/>
                    <a:pt x="1138" y="3979"/>
                  </a:cubicBezTo>
                  <a:cubicBezTo>
                    <a:pt x="1147" y="3966"/>
                    <a:pt x="1159" y="3957"/>
                    <a:pt x="1172" y="3944"/>
                  </a:cubicBezTo>
                  <a:cubicBezTo>
                    <a:pt x="1172" y="3944"/>
                    <a:pt x="1175" y="3941"/>
                    <a:pt x="1178" y="3938"/>
                  </a:cubicBezTo>
                  <a:cubicBezTo>
                    <a:pt x="1188" y="3928"/>
                    <a:pt x="1200" y="3922"/>
                    <a:pt x="1210" y="3913"/>
                  </a:cubicBezTo>
                  <a:cubicBezTo>
                    <a:pt x="1216" y="3910"/>
                    <a:pt x="1219" y="3906"/>
                    <a:pt x="1222" y="3903"/>
                  </a:cubicBezTo>
                  <a:cubicBezTo>
                    <a:pt x="1235" y="3897"/>
                    <a:pt x="1244" y="3891"/>
                    <a:pt x="1257" y="3885"/>
                  </a:cubicBezTo>
                  <a:lnTo>
                    <a:pt x="1272" y="3875"/>
                  </a:lnTo>
                  <a:cubicBezTo>
                    <a:pt x="1285" y="3869"/>
                    <a:pt x="1297" y="3863"/>
                    <a:pt x="1310" y="3856"/>
                  </a:cubicBezTo>
                  <a:lnTo>
                    <a:pt x="1325" y="3850"/>
                  </a:lnTo>
                  <a:cubicBezTo>
                    <a:pt x="1382" y="3828"/>
                    <a:pt x="1443" y="3816"/>
                    <a:pt x="1505" y="3816"/>
                  </a:cubicBezTo>
                  <a:cubicBezTo>
                    <a:pt x="1522" y="3816"/>
                    <a:pt x="1540" y="3817"/>
                    <a:pt x="1557" y="3819"/>
                  </a:cubicBezTo>
                  <a:cubicBezTo>
                    <a:pt x="1820" y="3844"/>
                    <a:pt x="2011" y="4076"/>
                    <a:pt x="2011" y="4339"/>
                  </a:cubicBezTo>
                  <a:lnTo>
                    <a:pt x="2011" y="6629"/>
                  </a:lnTo>
                  <a:lnTo>
                    <a:pt x="7684" y="6629"/>
                  </a:lnTo>
                  <a:cubicBezTo>
                    <a:pt x="8211" y="6629"/>
                    <a:pt x="8640" y="6199"/>
                    <a:pt x="8640" y="5673"/>
                  </a:cubicBezTo>
                  <a:lnTo>
                    <a:pt x="8640" y="0"/>
                  </a:lnTo>
                  <a:close/>
                </a:path>
              </a:pathLst>
            </a:custGeom>
            <a:solidFill>
              <a:srgbClr val="FF8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5"/>
            <p:cNvSpPr/>
            <p:nvPr/>
          </p:nvSpPr>
          <p:spPr>
            <a:xfrm>
              <a:off x="1980800" y="3237775"/>
              <a:ext cx="63850" cy="57600"/>
            </a:xfrm>
            <a:custGeom>
              <a:rect b="b" l="l" r="r" t="t"/>
              <a:pathLst>
                <a:path extrusionOk="0" h="2304" w="2554">
                  <a:moveTo>
                    <a:pt x="1" y="0"/>
                  </a:moveTo>
                  <a:lnTo>
                    <a:pt x="1" y="1701"/>
                  </a:lnTo>
                  <a:cubicBezTo>
                    <a:pt x="387" y="1969"/>
                    <a:pt x="923" y="2304"/>
                    <a:pt x="1306" y="2304"/>
                  </a:cubicBezTo>
                  <a:cubicBezTo>
                    <a:pt x="1318" y="2304"/>
                    <a:pt x="1330" y="2303"/>
                    <a:pt x="1342" y="2303"/>
                  </a:cubicBezTo>
                  <a:cubicBezTo>
                    <a:pt x="1786" y="2278"/>
                    <a:pt x="1808" y="2224"/>
                    <a:pt x="2159" y="2055"/>
                  </a:cubicBezTo>
                  <a:cubicBezTo>
                    <a:pt x="2347" y="1961"/>
                    <a:pt x="2444" y="1833"/>
                    <a:pt x="2554" y="1783"/>
                  </a:cubicBezTo>
                  <a:cubicBezTo>
                    <a:pt x="2407" y="1657"/>
                    <a:pt x="2291" y="1520"/>
                    <a:pt x="2225" y="1372"/>
                  </a:cubicBezTo>
                  <a:cubicBezTo>
                    <a:pt x="2106" y="1106"/>
                    <a:pt x="2059" y="480"/>
                    <a:pt x="2043" y="0"/>
                  </a:cubicBez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5"/>
            <p:cNvSpPr/>
            <p:nvPr/>
          </p:nvSpPr>
          <p:spPr>
            <a:xfrm>
              <a:off x="2073050" y="3237775"/>
              <a:ext cx="73575" cy="165650"/>
            </a:xfrm>
            <a:custGeom>
              <a:rect b="b" l="l" r="r" t="t"/>
              <a:pathLst>
                <a:path extrusionOk="0" h="6626" w="2943">
                  <a:moveTo>
                    <a:pt x="822" y="0"/>
                  </a:moveTo>
                  <a:cubicBezTo>
                    <a:pt x="884" y="129"/>
                    <a:pt x="906" y="267"/>
                    <a:pt x="878" y="373"/>
                  </a:cubicBezTo>
                  <a:cubicBezTo>
                    <a:pt x="756" y="799"/>
                    <a:pt x="533" y="974"/>
                    <a:pt x="402" y="1100"/>
                  </a:cubicBezTo>
                  <a:cubicBezTo>
                    <a:pt x="267" y="1225"/>
                    <a:pt x="183" y="1307"/>
                    <a:pt x="114" y="1357"/>
                  </a:cubicBezTo>
                  <a:cubicBezTo>
                    <a:pt x="82" y="1401"/>
                    <a:pt x="45" y="1444"/>
                    <a:pt x="4" y="1485"/>
                  </a:cubicBezTo>
                  <a:cubicBezTo>
                    <a:pt x="4" y="1535"/>
                    <a:pt x="1" y="1582"/>
                    <a:pt x="1" y="1614"/>
                  </a:cubicBezTo>
                  <a:cubicBezTo>
                    <a:pt x="1" y="1639"/>
                    <a:pt x="4" y="1664"/>
                    <a:pt x="10" y="1686"/>
                  </a:cubicBezTo>
                  <a:cubicBezTo>
                    <a:pt x="26" y="1726"/>
                    <a:pt x="51" y="1761"/>
                    <a:pt x="86" y="1786"/>
                  </a:cubicBezTo>
                  <a:cubicBezTo>
                    <a:pt x="136" y="1798"/>
                    <a:pt x="186" y="1808"/>
                    <a:pt x="242" y="1820"/>
                  </a:cubicBezTo>
                  <a:cubicBezTo>
                    <a:pt x="562" y="1899"/>
                    <a:pt x="906" y="2105"/>
                    <a:pt x="781" y="3058"/>
                  </a:cubicBezTo>
                  <a:cubicBezTo>
                    <a:pt x="781" y="3058"/>
                    <a:pt x="543" y="5404"/>
                    <a:pt x="530" y="5726"/>
                  </a:cubicBezTo>
                  <a:cubicBezTo>
                    <a:pt x="512" y="6152"/>
                    <a:pt x="571" y="6387"/>
                    <a:pt x="518" y="6500"/>
                  </a:cubicBezTo>
                  <a:cubicBezTo>
                    <a:pt x="530" y="6506"/>
                    <a:pt x="540" y="6519"/>
                    <a:pt x="540" y="6535"/>
                  </a:cubicBezTo>
                  <a:cubicBezTo>
                    <a:pt x="540" y="6535"/>
                    <a:pt x="540" y="6566"/>
                    <a:pt x="537" y="6625"/>
                  </a:cubicBezTo>
                  <a:lnTo>
                    <a:pt x="2942" y="6625"/>
                  </a:lnTo>
                  <a:lnTo>
                    <a:pt x="2942" y="4339"/>
                  </a:lnTo>
                  <a:cubicBezTo>
                    <a:pt x="2939" y="4076"/>
                    <a:pt x="2748" y="3844"/>
                    <a:pt x="2485" y="3819"/>
                  </a:cubicBezTo>
                  <a:cubicBezTo>
                    <a:pt x="2468" y="3817"/>
                    <a:pt x="2450" y="3816"/>
                    <a:pt x="2433" y="3816"/>
                  </a:cubicBezTo>
                  <a:cubicBezTo>
                    <a:pt x="2372" y="3816"/>
                    <a:pt x="2312" y="3828"/>
                    <a:pt x="2253" y="3850"/>
                  </a:cubicBezTo>
                  <a:lnTo>
                    <a:pt x="2241" y="3856"/>
                  </a:lnTo>
                  <a:cubicBezTo>
                    <a:pt x="2225" y="3863"/>
                    <a:pt x="2212" y="3866"/>
                    <a:pt x="2200" y="3875"/>
                  </a:cubicBezTo>
                  <a:lnTo>
                    <a:pt x="2184" y="3881"/>
                  </a:lnTo>
                  <a:cubicBezTo>
                    <a:pt x="2175" y="3891"/>
                    <a:pt x="2162" y="3897"/>
                    <a:pt x="2153" y="3903"/>
                  </a:cubicBezTo>
                  <a:cubicBezTo>
                    <a:pt x="2147" y="3906"/>
                    <a:pt x="2144" y="3910"/>
                    <a:pt x="2140" y="3913"/>
                  </a:cubicBezTo>
                  <a:cubicBezTo>
                    <a:pt x="2128" y="3922"/>
                    <a:pt x="2119" y="3928"/>
                    <a:pt x="2106" y="3938"/>
                  </a:cubicBezTo>
                  <a:cubicBezTo>
                    <a:pt x="2103" y="3941"/>
                    <a:pt x="2103" y="3944"/>
                    <a:pt x="2100" y="3944"/>
                  </a:cubicBezTo>
                  <a:cubicBezTo>
                    <a:pt x="2087" y="3953"/>
                    <a:pt x="2078" y="3966"/>
                    <a:pt x="2065" y="3975"/>
                  </a:cubicBezTo>
                  <a:cubicBezTo>
                    <a:pt x="1949" y="4101"/>
                    <a:pt x="1790" y="4162"/>
                    <a:pt x="1630" y="4162"/>
                  </a:cubicBezTo>
                  <a:cubicBezTo>
                    <a:pt x="1440" y="4162"/>
                    <a:pt x="1248" y="4076"/>
                    <a:pt x="1126" y="3913"/>
                  </a:cubicBezTo>
                  <a:cubicBezTo>
                    <a:pt x="1047" y="3806"/>
                    <a:pt x="991" y="3687"/>
                    <a:pt x="959" y="3559"/>
                  </a:cubicBezTo>
                  <a:cubicBezTo>
                    <a:pt x="956" y="3549"/>
                    <a:pt x="956" y="3543"/>
                    <a:pt x="953" y="3537"/>
                  </a:cubicBezTo>
                  <a:cubicBezTo>
                    <a:pt x="944" y="3490"/>
                    <a:pt x="934" y="3443"/>
                    <a:pt x="931" y="3396"/>
                  </a:cubicBezTo>
                  <a:cubicBezTo>
                    <a:pt x="928" y="3368"/>
                    <a:pt x="928" y="3340"/>
                    <a:pt x="928" y="3314"/>
                  </a:cubicBezTo>
                  <a:cubicBezTo>
                    <a:pt x="928" y="3233"/>
                    <a:pt x="938" y="3152"/>
                    <a:pt x="956" y="3073"/>
                  </a:cubicBezTo>
                  <a:cubicBezTo>
                    <a:pt x="956" y="3073"/>
                    <a:pt x="956" y="3070"/>
                    <a:pt x="956" y="3067"/>
                  </a:cubicBezTo>
                  <a:cubicBezTo>
                    <a:pt x="969" y="3020"/>
                    <a:pt x="985" y="2970"/>
                    <a:pt x="1006" y="2923"/>
                  </a:cubicBezTo>
                  <a:cubicBezTo>
                    <a:pt x="1006" y="2923"/>
                    <a:pt x="1006" y="2920"/>
                    <a:pt x="1006" y="2917"/>
                  </a:cubicBezTo>
                  <a:cubicBezTo>
                    <a:pt x="1025" y="2879"/>
                    <a:pt x="1044" y="2838"/>
                    <a:pt x="1066" y="2804"/>
                  </a:cubicBezTo>
                  <a:cubicBezTo>
                    <a:pt x="1072" y="2794"/>
                    <a:pt x="1075" y="2785"/>
                    <a:pt x="1082" y="2779"/>
                  </a:cubicBezTo>
                  <a:cubicBezTo>
                    <a:pt x="1088" y="2769"/>
                    <a:pt x="1088" y="2766"/>
                    <a:pt x="1094" y="2760"/>
                  </a:cubicBezTo>
                  <a:cubicBezTo>
                    <a:pt x="1104" y="2744"/>
                    <a:pt x="1113" y="2729"/>
                    <a:pt x="1126" y="2713"/>
                  </a:cubicBezTo>
                  <a:cubicBezTo>
                    <a:pt x="1129" y="2707"/>
                    <a:pt x="1135" y="2704"/>
                    <a:pt x="1138" y="2697"/>
                  </a:cubicBezTo>
                  <a:cubicBezTo>
                    <a:pt x="1147" y="2685"/>
                    <a:pt x="1160" y="2672"/>
                    <a:pt x="1169" y="2660"/>
                  </a:cubicBezTo>
                  <a:cubicBezTo>
                    <a:pt x="1182" y="2647"/>
                    <a:pt x="1188" y="2641"/>
                    <a:pt x="1201" y="2632"/>
                  </a:cubicBezTo>
                  <a:cubicBezTo>
                    <a:pt x="1210" y="2622"/>
                    <a:pt x="1213" y="2619"/>
                    <a:pt x="1219" y="2613"/>
                  </a:cubicBezTo>
                  <a:cubicBezTo>
                    <a:pt x="1336" y="2514"/>
                    <a:pt x="1484" y="2463"/>
                    <a:pt x="1631" y="2463"/>
                  </a:cubicBezTo>
                  <a:cubicBezTo>
                    <a:pt x="1769" y="2463"/>
                    <a:pt x="1906" y="2508"/>
                    <a:pt x="2015" y="2600"/>
                  </a:cubicBezTo>
                  <a:cubicBezTo>
                    <a:pt x="2031" y="2616"/>
                    <a:pt x="2050" y="2632"/>
                    <a:pt x="2065" y="2647"/>
                  </a:cubicBezTo>
                  <a:cubicBezTo>
                    <a:pt x="2161" y="2751"/>
                    <a:pt x="2293" y="2809"/>
                    <a:pt x="2432" y="2809"/>
                  </a:cubicBezTo>
                  <a:cubicBezTo>
                    <a:pt x="2449" y="2809"/>
                    <a:pt x="2465" y="2809"/>
                    <a:pt x="2482" y="2807"/>
                  </a:cubicBezTo>
                  <a:cubicBezTo>
                    <a:pt x="2607" y="2794"/>
                    <a:pt x="2726" y="2735"/>
                    <a:pt x="2808" y="2638"/>
                  </a:cubicBezTo>
                  <a:cubicBezTo>
                    <a:pt x="2811" y="2632"/>
                    <a:pt x="2814" y="2628"/>
                    <a:pt x="2817" y="2625"/>
                  </a:cubicBezTo>
                  <a:cubicBezTo>
                    <a:pt x="2820" y="2619"/>
                    <a:pt x="2830" y="2607"/>
                    <a:pt x="2836" y="2600"/>
                  </a:cubicBezTo>
                  <a:lnTo>
                    <a:pt x="2839" y="2594"/>
                  </a:lnTo>
                  <a:cubicBezTo>
                    <a:pt x="2858" y="2569"/>
                    <a:pt x="2873" y="2538"/>
                    <a:pt x="2889" y="2506"/>
                  </a:cubicBezTo>
                  <a:cubicBezTo>
                    <a:pt x="2895" y="2487"/>
                    <a:pt x="2905" y="2466"/>
                    <a:pt x="2911" y="2444"/>
                  </a:cubicBezTo>
                  <a:cubicBezTo>
                    <a:pt x="2911" y="2437"/>
                    <a:pt x="2914" y="2434"/>
                    <a:pt x="2917" y="2431"/>
                  </a:cubicBezTo>
                  <a:cubicBezTo>
                    <a:pt x="2914" y="2428"/>
                    <a:pt x="2914" y="2425"/>
                    <a:pt x="2917" y="2422"/>
                  </a:cubicBezTo>
                  <a:cubicBezTo>
                    <a:pt x="2920" y="2406"/>
                    <a:pt x="2924" y="2390"/>
                    <a:pt x="2927" y="2372"/>
                  </a:cubicBezTo>
                  <a:cubicBezTo>
                    <a:pt x="2930" y="2343"/>
                    <a:pt x="2933" y="2315"/>
                    <a:pt x="2933" y="2287"/>
                  </a:cubicBezTo>
                  <a:lnTo>
                    <a:pt x="2933" y="0"/>
                  </a:ln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5"/>
            <p:cNvSpPr/>
            <p:nvPr/>
          </p:nvSpPr>
          <p:spPr>
            <a:xfrm>
              <a:off x="1980800" y="3294550"/>
              <a:ext cx="56500" cy="108875"/>
            </a:xfrm>
            <a:custGeom>
              <a:rect b="b" l="l" r="r" t="t"/>
              <a:pathLst>
                <a:path extrusionOk="0" h="4355" w="2260">
                  <a:moveTo>
                    <a:pt x="1" y="0"/>
                  </a:moveTo>
                  <a:lnTo>
                    <a:pt x="1" y="3402"/>
                  </a:lnTo>
                  <a:cubicBezTo>
                    <a:pt x="1" y="3928"/>
                    <a:pt x="430" y="4354"/>
                    <a:pt x="956" y="4354"/>
                  </a:cubicBezTo>
                  <a:lnTo>
                    <a:pt x="2006" y="4354"/>
                  </a:lnTo>
                  <a:cubicBezTo>
                    <a:pt x="2009" y="4333"/>
                    <a:pt x="2012" y="4320"/>
                    <a:pt x="2012" y="4320"/>
                  </a:cubicBezTo>
                  <a:cubicBezTo>
                    <a:pt x="2012" y="4286"/>
                    <a:pt x="2028" y="4254"/>
                    <a:pt x="2050" y="4232"/>
                  </a:cubicBezTo>
                  <a:cubicBezTo>
                    <a:pt x="1987" y="4185"/>
                    <a:pt x="2012" y="3972"/>
                    <a:pt x="2046" y="3722"/>
                  </a:cubicBezTo>
                  <a:cubicBezTo>
                    <a:pt x="2075" y="3493"/>
                    <a:pt x="2259" y="1704"/>
                    <a:pt x="2234" y="865"/>
                  </a:cubicBezTo>
                  <a:cubicBezTo>
                    <a:pt x="2234" y="721"/>
                    <a:pt x="2222" y="561"/>
                    <a:pt x="2219" y="401"/>
                  </a:cubicBezTo>
                  <a:cubicBezTo>
                    <a:pt x="1896" y="520"/>
                    <a:pt x="1554" y="624"/>
                    <a:pt x="1261" y="624"/>
                  </a:cubicBezTo>
                  <a:cubicBezTo>
                    <a:pt x="1176" y="624"/>
                    <a:pt x="1094" y="615"/>
                    <a:pt x="1019" y="596"/>
                  </a:cubicBezTo>
                  <a:cubicBezTo>
                    <a:pt x="778" y="530"/>
                    <a:pt x="358" y="260"/>
                    <a:pt x="1" y="0"/>
                  </a:cubicBez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5"/>
            <p:cNvSpPr/>
            <p:nvPr/>
          </p:nvSpPr>
          <p:spPr>
            <a:xfrm>
              <a:off x="2042750" y="3187575"/>
              <a:ext cx="44425" cy="70975"/>
            </a:xfrm>
            <a:custGeom>
              <a:rect b="b" l="l" r="r" t="t"/>
              <a:pathLst>
                <a:path extrusionOk="0" h="2839" w="1777">
                  <a:moveTo>
                    <a:pt x="837" y="0"/>
                  </a:moveTo>
                  <a:cubicBezTo>
                    <a:pt x="626" y="0"/>
                    <a:pt x="416" y="66"/>
                    <a:pt x="239" y="198"/>
                  </a:cubicBezTo>
                  <a:cubicBezTo>
                    <a:pt x="139" y="273"/>
                    <a:pt x="63" y="379"/>
                    <a:pt x="23" y="498"/>
                  </a:cubicBezTo>
                  <a:cubicBezTo>
                    <a:pt x="48" y="564"/>
                    <a:pt x="54" y="639"/>
                    <a:pt x="41" y="711"/>
                  </a:cubicBezTo>
                  <a:cubicBezTo>
                    <a:pt x="29" y="752"/>
                    <a:pt x="16" y="790"/>
                    <a:pt x="1" y="830"/>
                  </a:cubicBezTo>
                  <a:cubicBezTo>
                    <a:pt x="26" y="950"/>
                    <a:pt x="85" y="1056"/>
                    <a:pt x="173" y="1137"/>
                  </a:cubicBezTo>
                  <a:cubicBezTo>
                    <a:pt x="442" y="1385"/>
                    <a:pt x="364" y="1827"/>
                    <a:pt x="26" y="1964"/>
                  </a:cubicBezTo>
                  <a:cubicBezTo>
                    <a:pt x="48" y="2243"/>
                    <a:pt x="88" y="2566"/>
                    <a:pt x="167" y="2838"/>
                  </a:cubicBezTo>
                  <a:cubicBezTo>
                    <a:pt x="267" y="2481"/>
                    <a:pt x="414" y="2143"/>
                    <a:pt x="605" y="1827"/>
                  </a:cubicBezTo>
                  <a:cubicBezTo>
                    <a:pt x="571" y="1742"/>
                    <a:pt x="577" y="1667"/>
                    <a:pt x="668" y="1604"/>
                  </a:cubicBezTo>
                  <a:cubicBezTo>
                    <a:pt x="818" y="1504"/>
                    <a:pt x="996" y="1451"/>
                    <a:pt x="1175" y="1451"/>
                  </a:cubicBezTo>
                  <a:cubicBezTo>
                    <a:pt x="1231" y="1451"/>
                    <a:pt x="1286" y="1456"/>
                    <a:pt x="1341" y="1466"/>
                  </a:cubicBezTo>
                  <a:cubicBezTo>
                    <a:pt x="1351" y="1341"/>
                    <a:pt x="1407" y="1225"/>
                    <a:pt x="1501" y="1137"/>
                  </a:cubicBezTo>
                  <a:cubicBezTo>
                    <a:pt x="1777" y="884"/>
                    <a:pt x="1736" y="423"/>
                    <a:pt x="1438" y="198"/>
                  </a:cubicBezTo>
                  <a:cubicBezTo>
                    <a:pt x="1260" y="66"/>
                    <a:pt x="1049" y="0"/>
                    <a:pt x="837" y="0"/>
                  </a:cubicBez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5"/>
            <p:cNvSpPr/>
            <p:nvPr/>
          </p:nvSpPr>
          <p:spPr>
            <a:xfrm>
              <a:off x="1933750" y="2991075"/>
              <a:ext cx="166200" cy="143475"/>
            </a:xfrm>
            <a:custGeom>
              <a:rect b="b" l="l" r="r" t="t"/>
              <a:pathLst>
                <a:path extrusionOk="0" h="5739" w="6648">
                  <a:moveTo>
                    <a:pt x="4156" y="0"/>
                  </a:moveTo>
                  <a:cubicBezTo>
                    <a:pt x="4101" y="0"/>
                    <a:pt x="4046" y="4"/>
                    <a:pt x="3991" y="14"/>
                  </a:cubicBezTo>
                  <a:cubicBezTo>
                    <a:pt x="3621" y="76"/>
                    <a:pt x="3377" y="468"/>
                    <a:pt x="3509" y="822"/>
                  </a:cubicBezTo>
                  <a:cubicBezTo>
                    <a:pt x="3546" y="928"/>
                    <a:pt x="3549" y="1044"/>
                    <a:pt x="3512" y="1151"/>
                  </a:cubicBezTo>
                  <a:cubicBezTo>
                    <a:pt x="3502" y="1185"/>
                    <a:pt x="3487" y="1216"/>
                    <a:pt x="3468" y="1248"/>
                  </a:cubicBezTo>
                  <a:cubicBezTo>
                    <a:pt x="3465" y="1254"/>
                    <a:pt x="3462" y="1260"/>
                    <a:pt x="3459" y="1267"/>
                  </a:cubicBezTo>
                  <a:cubicBezTo>
                    <a:pt x="3365" y="1412"/>
                    <a:pt x="3202" y="1489"/>
                    <a:pt x="3035" y="1489"/>
                  </a:cubicBezTo>
                  <a:cubicBezTo>
                    <a:pt x="2951" y="1489"/>
                    <a:pt x="2866" y="1469"/>
                    <a:pt x="2788" y="1429"/>
                  </a:cubicBezTo>
                  <a:lnTo>
                    <a:pt x="2165" y="1110"/>
                  </a:lnTo>
                  <a:lnTo>
                    <a:pt x="1933" y="991"/>
                  </a:lnTo>
                  <a:lnTo>
                    <a:pt x="752" y="386"/>
                  </a:lnTo>
                  <a:lnTo>
                    <a:pt x="467" y="944"/>
                  </a:lnTo>
                  <a:lnTo>
                    <a:pt x="414" y="1044"/>
                  </a:lnTo>
                  <a:lnTo>
                    <a:pt x="0" y="1849"/>
                  </a:lnTo>
                  <a:cubicBezTo>
                    <a:pt x="60" y="1874"/>
                    <a:pt x="116" y="1909"/>
                    <a:pt x="163" y="1949"/>
                  </a:cubicBezTo>
                  <a:cubicBezTo>
                    <a:pt x="426" y="2172"/>
                    <a:pt x="411" y="2463"/>
                    <a:pt x="339" y="2720"/>
                  </a:cubicBezTo>
                  <a:cubicBezTo>
                    <a:pt x="386" y="2761"/>
                    <a:pt x="398" y="2861"/>
                    <a:pt x="364" y="2971"/>
                  </a:cubicBezTo>
                  <a:cubicBezTo>
                    <a:pt x="348" y="3027"/>
                    <a:pt x="317" y="3080"/>
                    <a:pt x="276" y="3124"/>
                  </a:cubicBezTo>
                  <a:cubicBezTo>
                    <a:pt x="263" y="3196"/>
                    <a:pt x="245" y="3268"/>
                    <a:pt x="223" y="3340"/>
                  </a:cubicBezTo>
                  <a:cubicBezTo>
                    <a:pt x="201" y="3397"/>
                    <a:pt x="169" y="3447"/>
                    <a:pt x="132" y="3494"/>
                  </a:cubicBezTo>
                  <a:cubicBezTo>
                    <a:pt x="129" y="3544"/>
                    <a:pt x="126" y="3597"/>
                    <a:pt x="122" y="3650"/>
                  </a:cubicBezTo>
                  <a:cubicBezTo>
                    <a:pt x="345" y="3779"/>
                    <a:pt x="470" y="4042"/>
                    <a:pt x="542" y="4145"/>
                  </a:cubicBezTo>
                  <a:cubicBezTo>
                    <a:pt x="758" y="4446"/>
                    <a:pt x="1213" y="5179"/>
                    <a:pt x="1213" y="5179"/>
                  </a:cubicBezTo>
                  <a:lnTo>
                    <a:pt x="2823" y="5605"/>
                  </a:lnTo>
                  <a:cubicBezTo>
                    <a:pt x="2851" y="5611"/>
                    <a:pt x="2876" y="5627"/>
                    <a:pt x="2892" y="5652"/>
                  </a:cubicBezTo>
                  <a:cubicBezTo>
                    <a:pt x="2917" y="5658"/>
                    <a:pt x="2942" y="5661"/>
                    <a:pt x="2964" y="5665"/>
                  </a:cubicBezTo>
                  <a:cubicBezTo>
                    <a:pt x="2967" y="5665"/>
                    <a:pt x="2970" y="5665"/>
                    <a:pt x="2974" y="5665"/>
                  </a:cubicBezTo>
                  <a:cubicBezTo>
                    <a:pt x="3065" y="5665"/>
                    <a:pt x="3206" y="5510"/>
                    <a:pt x="3308" y="5480"/>
                  </a:cubicBezTo>
                  <a:cubicBezTo>
                    <a:pt x="3318" y="5477"/>
                    <a:pt x="3324" y="5473"/>
                    <a:pt x="3333" y="5473"/>
                  </a:cubicBezTo>
                  <a:cubicBezTo>
                    <a:pt x="3336" y="5464"/>
                    <a:pt x="3343" y="5455"/>
                    <a:pt x="3346" y="5442"/>
                  </a:cubicBezTo>
                  <a:cubicBezTo>
                    <a:pt x="3446" y="5251"/>
                    <a:pt x="3603" y="5094"/>
                    <a:pt x="3797" y="5000"/>
                  </a:cubicBezTo>
                  <a:cubicBezTo>
                    <a:pt x="3884" y="4958"/>
                    <a:pt x="3976" y="4938"/>
                    <a:pt x="4067" y="4938"/>
                  </a:cubicBezTo>
                  <a:cubicBezTo>
                    <a:pt x="4332" y="4938"/>
                    <a:pt x="4587" y="5105"/>
                    <a:pt x="4661" y="5373"/>
                  </a:cubicBezTo>
                  <a:cubicBezTo>
                    <a:pt x="4705" y="5524"/>
                    <a:pt x="4815" y="5649"/>
                    <a:pt x="4962" y="5705"/>
                  </a:cubicBezTo>
                  <a:cubicBezTo>
                    <a:pt x="5019" y="5728"/>
                    <a:pt x="5078" y="5739"/>
                    <a:pt x="5136" y="5739"/>
                  </a:cubicBezTo>
                  <a:cubicBezTo>
                    <a:pt x="5326" y="5739"/>
                    <a:pt x="5510" y="5626"/>
                    <a:pt x="5601" y="5448"/>
                  </a:cubicBezTo>
                  <a:lnTo>
                    <a:pt x="6647" y="3412"/>
                  </a:lnTo>
                  <a:lnTo>
                    <a:pt x="4611" y="2366"/>
                  </a:lnTo>
                  <a:cubicBezTo>
                    <a:pt x="4376" y="2247"/>
                    <a:pt x="4257" y="1971"/>
                    <a:pt x="4354" y="1727"/>
                  </a:cubicBezTo>
                  <a:cubicBezTo>
                    <a:pt x="4408" y="1592"/>
                    <a:pt x="4514" y="1489"/>
                    <a:pt x="4649" y="1439"/>
                  </a:cubicBezTo>
                  <a:cubicBezTo>
                    <a:pt x="4661" y="1436"/>
                    <a:pt x="4674" y="1429"/>
                    <a:pt x="4686" y="1426"/>
                  </a:cubicBezTo>
                  <a:cubicBezTo>
                    <a:pt x="4737" y="1414"/>
                    <a:pt x="4780" y="1395"/>
                    <a:pt x="4824" y="1370"/>
                  </a:cubicBezTo>
                  <a:cubicBezTo>
                    <a:pt x="5097" y="1201"/>
                    <a:pt x="5200" y="853"/>
                    <a:pt x="5059" y="562"/>
                  </a:cubicBezTo>
                  <a:cubicBezTo>
                    <a:pt x="4889" y="214"/>
                    <a:pt x="4535" y="0"/>
                    <a:pt x="4156" y="0"/>
                  </a:cubicBezTo>
                  <a:close/>
                </a:path>
              </a:pathLst>
            </a:custGeom>
            <a:solidFill>
              <a:srgbClr val="C466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5"/>
            <p:cNvSpPr/>
            <p:nvPr/>
          </p:nvSpPr>
          <p:spPr>
            <a:xfrm>
              <a:off x="2330075" y="3233875"/>
              <a:ext cx="267175" cy="50525"/>
            </a:xfrm>
            <a:custGeom>
              <a:rect b="b" l="l" r="r" t="t"/>
              <a:pathLst>
                <a:path extrusionOk="0" h="2021" w="10687">
                  <a:moveTo>
                    <a:pt x="6458" y="0"/>
                  </a:moveTo>
                  <a:cubicBezTo>
                    <a:pt x="6176" y="0"/>
                    <a:pt x="5936" y="47"/>
                    <a:pt x="5843" y="188"/>
                  </a:cubicBezTo>
                  <a:cubicBezTo>
                    <a:pt x="5586" y="585"/>
                    <a:pt x="6579" y="1203"/>
                    <a:pt x="6356" y="1472"/>
                  </a:cubicBezTo>
                  <a:cubicBezTo>
                    <a:pt x="6315" y="1523"/>
                    <a:pt x="6235" y="1544"/>
                    <a:pt x="6137" y="1544"/>
                  </a:cubicBezTo>
                  <a:cubicBezTo>
                    <a:pt x="5949" y="1544"/>
                    <a:pt x="5694" y="1469"/>
                    <a:pt x="5517" y="1397"/>
                  </a:cubicBezTo>
                  <a:cubicBezTo>
                    <a:pt x="4784" y="1096"/>
                    <a:pt x="4906" y="795"/>
                    <a:pt x="4317" y="413"/>
                  </a:cubicBezTo>
                  <a:cubicBezTo>
                    <a:pt x="3955" y="179"/>
                    <a:pt x="3499" y="81"/>
                    <a:pt x="3134" y="81"/>
                  </a:cubicBezTo>
                  <a:cubicBezTo>
                    <a:pt x="2830" y="81"/>
                    <a:pt x="2589" y="149"/>
                    <a:pt x="2516" y="263"/>
                  </a:cubicBezTo>
                  <a:cubicBezTo>
                    <a:pt x="2294" y="614"/>
                    <a:pt x="3387" y="1221"/>
                    <a:pt x="3168" y="1522"/>
                  </a:cubicBezTo>
                  <a:cubicBezTo>
                    <a:pt x="3119" y="1590"/>
                    <a:pt x="3007" y="1611"/>
                    <a:pt x="2890" y="1611"/>
                  </a:cubicBezTo>
                  <a:cubicBezTo>
                    <a:pt x="2759" y="1611"/>
                    <a:pt x="2621" y="1585"/>
                    <a:pt x="2554" y="1572"/>
                  </a:cubicBezTo>
                  <a:cubicBezTo>
                    <a:pt x="2359" y="1541"/>
                    <a:pt x="2168" y="1475"/>
                    <a:pt x="1993" y="1381"/>
                  </a:cubicBezTo>
                  <a:cubicBezTo>
                    <a:pt x="1940" y="1353"/>
                    <a:pt x="1890" y="1322"/>
                    <a:pt x="1839" y="1290"/>
                  </a:cubicBezTo>
                  <a:cubicBezTo>
                    <a:pt x="1601" y="1130"/>
                    <a:pt x="1466" y="972"/>
                    <a:pt x="1142" y="972"/>
                  </a:cubicBezTo>
                  <a:cubicBezTo>
                    <a:pt x="1099" y="972"/>
                    <a:pt x="1053" y="974"/>
                    <a:pt x="1003" y="980"/>
                  </a:cubicBezTo>
                  <a:cubicBezTo>
                    <a:pt x="859" y="996"/>
                    <a:pt x="665" y="1052"/>
                    <a:pt x="630" y="1143"/>
                  </a:cubicBezTo>
                  <a:cubicBezTo>
                    <a:pt x="586" y="1265"/>
                    <a:pt x="887" y="1337"/>
                    <a:pt x="881" y="1519"/>
                  </a:cubicBezTo>
                  <a:cubicBezTo>
                    <a:pt x="875" y="1685"/>
                    <a:pt x="577" y="1842"/>
                    <a:pt x="41" y="1948"/>
                  </a:cubicBezTo>
                  <a:cubicBezTo>
                    <a:pt x="1" y="1957"/>
                    <a:pt x="7" y="2020"/>
                    <a:pt x="51" y="2020"/>
                  </a:cubicBezTo>
                  <a:lnTo>
                    <a:pt x="10632" y="2020"/>
                  </a:lnTo>
                  <a:cubicBezTo>
                    <a:pt x="10634" y="2020"/>
                    <a:pt x="10636" y="2021"/>
                    <a:pt x="10638" y="2021"/>
                  </a:cubicBezTo>
                  <a:cubicBezTo>
                    <a:pt x="10683" y="2021"/>
                    <a:pt x="10687" y="1954"/>
                    <a:pt x="10642" y="1948"/>
                  </a:cubicBezTo>
                  <a:cubicBezTo>
                    <a:pt x="10231" y="1854"/>
                    <a:pt x="10094" y="1729"/>
                    <a:pt x="9906" y="1506"/>
                  </a:cubicBezTo>
                  <a:cubicBezTo>
                    <a:pt x="9179" y="648"/>
                    <a:pt x="8261" y="322"/>
                    <a:pt x="7801" y="200"/>
                  </a:cubicBezTo>
                  <a:cubicBezTo>
                    <a:pt x="7732" y="184"/>
                    <a:pt x="7014" y="0"/>
                    <a:pt x="6458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5"/>
            <p:cNvSpPr/>
            <p:nvPr/>
          </p:nvSpPr>
          <p:spPr>
            <a:xfrm>
              <a:off x="2029450" y="3195650"/>
              <a:ext cx="14650" cy="25775"/>
            </a:xfrm>
            <a:custGeom>
              <a:rect b="b" l="l" r="r" t="t"/>
              <a:pathLst>
                <a:path extrusionOk="0" h="1031" w="586">
                  <a:moveTo>
                    <a:pt x="349" y="1"/>
                  </a:moveTo>
                  <a:cubicBezTo>
                    <a:pt x="342" y="1"/>
                    <a:pt x="335" y="2"/>
                    <a:pt x="329" y="3"/>
                  </a:cubicBezTo>
                  <a:cubicBezTo>
                    <a:pt x="82" y="25"/>
                    <a:pt x="44" y="194"/>
                    <a:pt x="19" y="379"/>
                  </a:cubicBezTo>
                  <a:cubicBezTo>
                    <a:pt x="0" y="479"/>
                    <a:pt x="0" y="586"/>
                    <a:pt x="16" y="686"/>
                  </a:cubicBezTo>
                  <a:cubicBezTo>
                    <a:pt x="22" y="711"/>
                    <a:pt x="25" y="736"/>
                    <a:pt x="31" y="767"/>
                  </a:cubicBezTo>
                  <a:cubicBezTo>
                    <a:pt x="57" y="858"/>
                    <a:pt x="85" y="946"/>
                    <a:pt x="122" y="1031"/>
                  </a:cubicBezTo>
                  <a:cubicBezTo>
                    <a:pt x="125" y="1027"/>
                    <a:pt x="132" y="1021"/>
                    <a:pt x="138" y="1018"/>
                  </a:cubicBezTo>
                  <a:cubicBezTo>
                    <a:pt x="217" y="961"/>
                    <a:pt x="311" y="932"/>
                    <a:pt x="409" y="932"/>
                  </a:cubicBezTo>
                  <a:cubicBezTo>
                    <a:pt x="423" y="932"/>
                    <a:pt x="437" y="932"/>
                    <a:pt x="451" y="934"/>
                  </a:cubicBezTo>
                  <a:cubicBezTo>
                    <a:pt x="445" y="905"/>
                    <a:pt x="439" y="880"/>
                    <a:pt x="436" y="855"/>
                  </a:cubicBezTo>
                  <a:cubicBezTo>
                    <a:pt x="420" y="771"/>
                    <a:pt x="486" y="630"/>
                    <a:pt x="533" y="507"/>
                  </a:cubicBezTo>
                  <a:cubicBezTo>
                    <a:pt x="548" y="467"/>
                    <a:pt x="561" y="429"/>
                    <a:pt x="573" y="388"/>
                  </a:cubicBezTo>
                  <a:cubicBezTo>
                    <a:pt x="586" y="316"/>
                    <a:pt x="580" y="241"/>
                    <a:pt x="555" y="172"/>
                  </a:cubicBezTo>
                  <a:cubicBezTo>
                    <a:pt x="523" y="85"/>
                    <a:pt x="461" y="13"/>
                    <a:pt x="370" y="3"/>
                  </a:cubicBezTo>
                  <a:cubicBezTo>
                    <a:pt x="364" y="2"/>
                    <a:pt x="356" y="1"/>
                    <a:pt x="349" y="1"/>
                  </a:cubicBezTo>
                  <a:close/>
                </a:path>
              </a:pathLst>
            </a:custGeom>
            <a:solidFill>
              <a:srgbClr val="FFDB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5"/>
            <p:cNvSpPr/>
            <p:nvPr/>
          </p:nvSpPr>
          <p:spPr>
            <a:xfrm>
              <a:off x="2031725" y="3218925"/>
              <a:ext cx="22875" cy="63425"/>
            </a:xfrm>
            <a:custGeom>
              <a:rect b="b" l="l" r="r" t="t"/>
              <a:pathLst>
                <a:path extrusionOk="0" h="2537" w="915">
                  <a:moveTo>
                    <a:pt x="321" y="1"/>
                  </a:moveTo>
                  <a:cubicBezTo>
                    <a:pt x="223" y="1"/>
                    <a:pt x="130" y="30"/>
                    <a:pt x="50" y="87"/>
                  </a:cubicBezTo>
                  <a:cubicBezTo>
                    <a:pt x="44" y="90"/>
                    <a:pt x="38" y="96"/>
                    <a:pt x="34" y="100"/>
                  </a:cubicBezTo>
                  <a:cubicBezTo>
                    <a:pt x="19" y="118"/>
                    <a:pt x="6" y="140"/>
                    <a:pt x="6" y="165"/>
                  </a:cubicBezTo>
                  <a:cubicBezTo>
                    <a:pt x="0" y="250"/>
                    <a:pt x="0" y="479"/>
                    <a:pt x="9" y="751"/>
                  </a:cubicBezTo>
                  <a:cubicBezTo>
                    <a:pt x="25" y="1234"/>
                    <a:pt x="72" y="1857"/>
                    <a:pt x="191" y="2123"/>
                  </a:cubicBezTo>
                  <a:cubicBezTo>
                    <a:pt x="254" y="2274"/>
                    <a:pt x="370" y="2411"/>
                    <a:pt x="517" y="2537"/>
                  </a:cubicBezTo>
                  <a:cubicBezTo>
                    <a:pt x="539" y="2527"/>
                    <a:pt x="564" y="2521"/>
                    <a:pt x="586" y="2518"/>
                  </a:cubicBezTo>
                  <a:cubicBezTo>
                    <a:pt x="667" y="2493"/>
                    <a:pt x="752" y="2483"/>
                    <a:pt x="836" y="2483"/>
                  </a:cubicBezTo>
                  <a:lnTo>
                    <a:pt x="908" y="2483"/>
                  </a:lnTo>
                  <a:cubicBezTo>
                    <a:pt x="912" y="2471"/>
                    <a:pt x="912" y="2455"/>
                    <a:pt x="915" y="2440"/>
                  </a:cubicBezTo>
                  <a:cubicBezTo>
                    <a:pt x="883" y="2433"/>
                    <a:pt x="855" y="2424"/>
                    <a:pt x="827" y="2411"/>
                  </a:cubicBezTo>
                  <a:cubicBezTo>
                    <a:pt x="655" y="2330"/>
                    <a:pt x="539" y="1907"/>
                    <a:pt x="576" y="1710"/>
                  </a:cubicBezTo>
                  <a:cubicBezTo>
                    <a:pt x="583" y="1675"/>
                    <a:pt x="595" y="1631"/>
                    <a:pt x="608" y="1581"/>
                  </a:cubicBezTo>
                  <a:cubicBezTo>
                    <a:pt x="529" y="1312"/>
                    <a:pt x="489" y="989"/>
                    <a:pt x="467" y="707"/>
                  </a:cubicBezTo>
                  <a:cubicBezTo>
                    <a:pt x="439" y="344"/>
                    <a:pt x="442" y="49"/>
                    <a:pt x="429" y="31"/>
                  </a:cubicBezTo>
                  <a:cubicBezTo>
                    <a:pt x="410" y="15"/>
                    <a:pt x="385" y="6"/>
                    <a:pt x="363" y="3"/>
                  </a:cubicBezTo>
                  <a:cubicBezTo>
                    <a:pt x="349" y="1"/>
                    <a:pt x="335" y="1"/>
                    <a:pt x="321" y="1"/>
                  </a:cubicBezTo>
                  <a:close/>
                </a:path>
              </a:pathLst>
            </a:custGeom>
            <a:solidFill>
              <a:srgbClr val="CC4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5"/>
            <p:cNvSpPr/>
            <p:nvPr/>
          </p:nvSpPr>
          <p:spPr>
            <a:xfrm>
              <a:off x="2045175" y="3233225"/>
              <a:ext cx="30725" cy="49275"/>
            </a:xfrm>
            <a:custGeom>
              <a:rect b="b" l="l" r="r" t="t"/>
              <a:pathLst>
                <a:path extrusionOk="0" h="1971" w="1229">
                  <a:moveTo>
                    <a:pt x="508" y="1"/>
                  </a:moveTo>
                  <a:cubicBezTo>
                    <a:pt x="317" y="314"/>
                    <a:pt x="170" y="655"/>
                    <a:pt x="73" y="1012"/>
                  </a:cubicBezTo>
                  <a:cubicBezTo>
                    <a:pt x="57" y="1063"/>
                    <a:pt x="48" y="1106"/>
                    <a:pt x="42" y="1141"/>
                  </a:cubicBezTo>
                  <a:cubicBezTo>
                    <a:pt x="1" y="1338"/>
                    <a:pt x="120" y="1758"/>
                    <a:pt x="289" y="1839"/>
                  </a:cubicBezTo>
                  <a:cubicBezTo>
                    <a:pt x="317" y="1852"/>
                    <a:pt x="349" y="1864"/>
                    <a:pt x="377" y="1871"/>
                  </a:cubicBezTo>
                  <a:cubicBezTo>
                    <a:pt x="377" y="1886"/>
                    <a:pt x="374" y="1899"/>
                    <a:pt x="374" y="1915"/>
                  </a:cubicBezTo>
                  <a:cubicBezTo>
                    <a:pt x="440" y="1915"/>
                    <a:pt x="502" y="1914"/>
                    <a:pt x="562" y="1914"/>
                  </a:cubicBezTo>
                  <a:cubicBezTo>
                    <a:pt x="770" y="1914"/>
                    <a:pt x="948" y="1920"/>
                    <a:pt x="1204" y="1971"/>
                  </a:cubicBezTo>
                  <a:cubicBezTo>
                    <a:pt x="1169" y="1946"/>
                    <a:pt x="1141" y="1911"/>
                    <a:pt x="1128" y="1871"/>
                  </a:cubicBezTo>
                  <a:cubicBezTo>
                    <a:pt x="1119" y="1846"/>
                    <a:pt x="1116" y="1824"/>
                    <a:pt x="1119" y="1799"/>
                  </a:cubicBezTo>
                  <a:cubicBezTo>
                    <a:pt x="1119" y="1764"/>
                    <a:pt x="1119" y="1720"/>
                    <a:pt x="1122" y="1667"/>
                  </a:cubicBezTo>
                  <a:cubicBezTo>
                    <a:pt x="1160" y="1630"/>
                    <a:pt x="1197" y="1586"/>
                    <a:pt x="1229" y="1542"/>
                  </a:cubicBezTo>
                  <a:lnTo>
                    <a:pt x="1229" y="1542"/>
                  </a:lnTo>
                  <a:cubicBezTo>
                    <a:pt x="1168" y="1595"/>
                    <a:pt x="1091" y="1623"/>
                    <a:pt x="1013" y="1623"/>
                  </a:cubicBezTo>
                  <a:cubicBezTo>
                    <a:pt x="998" y="1623"/>
                    <a:pt x="983" y="1622"/>
                    <a:pt x="969" y="1620"/>
                  </a:cubicBezTo>
                  <a:cubicBezTo>
                    <a:pt x="825" y="1608"/>
                    <a:pt x="621" y="1485"/>
                    <a:pt x="515" y="1257"/>
                  </a:cubicBezTo>
                  <a:cubicBezTo>
                    <a:pt x="480" y="1188"/>
                    <a:pt x="455" y="1113"/>
                    <a:pt x="436" y="1037"/>
                  </a:cubicBezTo>
                  <a:lnTo>
                    <a:pt x="436" y="1037"/>
                  </a:lnTo>
                  <a:cubicBezTo>
                    <a:pt x="439" y="1038"/>
                    <a:pt x="443" y="1038"/>
                    <a:pt x="446" y="1038"/>
                  </a:cubicBezTo>
                  <a:cubicBezTo>
                    <a:pt x="537" y="1038"/>
                    <a:pt x="632" y="955"/>
                    <a:pt x="668" y="828"/>
                  </a:cubicBezTo>
                  <a:cubicBezTo>
                    <a:pt x="712" y="683"/>
                    <a:pt x="665" y="539"/>
                    <a:pt x="565" y="508"/>
                  </a:cubicBezTo>
                  <a:cubicBezTo>
                    <a:pt x="551" y="503"/>
                    <a:pt x="537" y="501"/>
                    <a:pt x="524" y="501"/>
                  </a:cubicBezTo>
                  <a:cubicBezTo>
                    <a:pt x="513" y="501"/>
                    <a:pt x="502" y="502"/>
                    <a:pt x="493" y="505"/>
                  </a:cubicBezTo>
                  <a:cubicBezTo>
                    <a:pt x="496" y="492"/>
                    <a:pt x="499" y="480"/>
                    <a:pt x="502" y="470"/>
                  </a:cubicBezTo>
                  <a:cubicBezTo>
                    <a:pt x="533" y="370"/>
                    <a:pt x="574" y="273"/>
                    <a:pt x="621" y="182"/>
                  </a:cubicBezTo>
                  <a:cubicBezTo>
                    <a:pt x="577" y="126"/>
                    <a:pt x="540" y="63"/>
                    <a:pt x="508" y="1"/>
                  </a:cubicBezTo>
                  <a:close/>
                </a:path>
              </a:pathLst>
            </a:custGeom>
            <a:solidFill>
              <a:srgbClr val="FFDB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5"/>
            <p:cNvSpPr/>
            <p:nvPr/>
          </p:nvSpPr>
          <p:spPr>
            <a:xfrm>
              <a:off x="2056075" y="3223800"/>
              <a:ext cx="39650" cy="49925"/>
            </a:xfrm>
            <a:custGeom>
              <a:rect b="b" l="l" r="r" t="t"/>
              <a:pathLst>
                <a:path extrusionOk="0" h="1997" w="1586">
                  <a:moveTo>
                    <a:pt x="644" y="0"/>
                  </a:moveTo>
                  <a:cubicBezTo>
                    <a:pt x="463" y="0"/>
                    <a:pt x="286" y="51"/>
                    <a:pt x="135" y="152"/>
                  </a:cubicBezTo>
                  <a:cubicBezTo>
                    <a:pt x="44" y="215"/>
                    <a:pt x="38" y="293"/>
                    <a:pt x="72" y="374"/>
                  </a:cubicBezTo>
                  <a:cubicBezTo>
                    <a:pt x="100" y="440"/>
                    <a:pt x="138" y="500"/>
                    <a:pt x="182" y="556"/>
                  </a:cubicBezTo>
                  <a:cubicBezTo>
                    <a:pt x="135" y="650"/>
                    <a:pt x="97" y="747"/>
                    <a:pt x="66" y="844"/>
                  </a:cubicBezTo>
                  <a:cubicBezTo>
                    <a:pt x="63" y="857"/>
                    <a:pt x="60" y="869"/>
                    <a:pt x="57" y="879"/>
                  </a:cubicBezTo>
                  <a:cubicBezTo>
                    <a:pt x="65" y="876"/>
                    <a:pt x="74" y="875"/>
                    <a:pt x="83" y="875"/>
                  </a:cubicBezTo>
                  <a:cubicBezTo>
                    <a:pt x="97" y="875"/>
                    <a:pt x="112" y="878"/>
                    <a:pt x="126" y="882"/>
                  </a:cubicBezTo>
                  <a:cubicBezTo>
                    <a:pt x="229" y="913"/>
                    <a:pt x="276" y="1057"/>
                    <a:pt x="232" y="1201"/>
                  </a:cubicBezTo>
                  <a:cubicBezTo>
                    <a:pt x="193" y="1327"/>
                    <a:pt x="104" y="1412"/>
                    <a:pt x="14" y="1412"/>
                  </a:cubicBezTo>
                  <a:cubicBezTo>
                    <a:pt x="9" y="1412"/>
                    <a:pt x="5" y="1412"/>
                    <a:pt x="0" y="1411"/>
                  </a:cubicBezTo>
                  <a:lnTo>
                    <a:pt x="0" y="1411"/>
                  </a:lnTo>
                  <a:cubicBezTo>
                    <a:pt x="16" y="1490"/>
                    <a:pt x="44" y="1562"/>
                    <a:pt x="79" y="1634"/>
                  </a:cubicBezTo>
                  <a:cubicBezTo>
                    <a:pt x="185" y="1859"/>
                    <a:pt x="386" y="1985"/>
                    <a:pt x="533" y="1994"/>
                  </a:cubicBezTo>
                  <a:cubicBezTo>
                    <a:pt x="547" y="1996"/>
                    <a:pt x="562" y="1997"/>
                    <a:pt x="577" y="1997"/>
                  </a:cubicBezTo>
                  <a:cubicBezTo>
                    <a:pt x="655" y="1997"/>
                    <a:pt x="732" y="1969"/>
                    <a:pt x="793" y="1916"/>
                  </a:cubicBezTo>
                  <a:cubicBezTo>
                    <a:pt x="859" y="1866"/>
                    <a:pt x="943" y="1784"/>
                    <a:pt x="1078" y="1659"/>
                  </a:cubicBezTo>
                  <a:cubicBezTo>
                    <a:pt x="1212" y="1530"/>
                    <a:pt x="1435" y="1358"/>
                    <a:pt x="1554" y="929"/>
                  </a:cubicBezTo>
                  <a:cubicBezTo>
                    <a:pt x="1585" y="826"/>
                    <a:pt x="1560" y="688"/>
                    <a:pt x="1501" y="556"/>
                  </a:cubicBezTo>
                  <a:cubicBezTo>
                    <a:pt x="1463" y="481"/>
                    <a:pt x="1416" y="412"/>
                    <a:pt x="1360" y="353"/>
                  </a:cubicBezTo>
                  <a:cubicBezTo>
                    <a:pt x="1335" y="309"/>
                    <a:pt x="1300" y="268"/>
                    <a:pt x="1263" y="240"/>
                  </a:cubicBezTo>
                  <a:cubicBezTo>
                    <a:pt x="1131" y="124"/>
                    <a:pt x="974" y="49"/>
                    <a:pt x="808" y="14"/>
                  </a:cubicBezTo>
                  <a:cubicBezTo>
                    <a:pt x="754" y="5"/>
                    <a:pt x="699" y="0"/>
                    <a:pt x="644" y="0"/>
                  </a:cubicBezTo>
                  <a:close/>
                </a:path>
              </a:pathLst>
            </a:custGeom>
            <a:solidFill>
              <a:srgbClr val="AD3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5"/>
            <p:cNvSpPr/>
            <p:nvPr/>
          </p:nvSpPr>
          <p:spPr>
            <a:xfrm>
              <a:off x="1984725" y="3581175"/>
              <a:ext cx="125000" cy="18025"/>
            </a:xfrm>
            <a:custGeom>
              <a:rect b="b" l="l" r="r" t="t"/>
              <a:pathLst>
                <a:path extrusionOk="0" h="721" w="5000">
                  <a:moveTo>
                    <a:pt x="2005" y="0"/>
                  </a:moveTo>
                  <a:cubicBezTo>
                    <a:pt x="2005" y="85"/>
                    <a:pt x="2012" y="166"/>
                    <a:pt x="2021" y="248"/>
                  </a:cubicBezTo>
                  <a:lnTo>
                    <a:pt x="2015" y="248"/>
                  </a:lnTo>
                  <a:cubicBezTo>
                    <a:pt x="2027" y="276"/>
                    <a:pt x="2034" y="307"/>
                    <a:pt x="2030" y="335"/>
                  </a:cubicBezTo>
                  <a:cubicBezTo>
                    <a:pt x="2015" y="558"/>
                    <a:pt x="1996" y="539"/>
                    <a:pt x="1272" y="542"/>
                  </a:cubicBezTo>
                  <a:cubicBezTo>
                    <a:pt x="1255" y="542"/>
                    <a:pt x="1238" y="542"/>
                    <a:pt x="1220" y="542"/>
                  </a:cubicBezTo>
                  <a:cubicBezTo>
                    <a:pt x="821" y="542"/>
                    <a:pt x="502" y="507"/>
                    <a:pt x="499" y="420"/>
                  </a:cubicBezTo>
                  <a:cubicBezTo>
                    <a:pt x="492" y="329"/>
                    <a:pt x="831" y="238"/>
                    <a:pt x="1257" y="213"/>
                  </a:cubicBezTo>
                  <a:cubicBezTo>
                    <a:pt x="1279" y="213"/>
                    <a:pt x="1304" y="210"/>
                    <a:pt x="1326" y="210"/>
                  </a:cubicBezTo>
                  <a:cubicBezTo>
                    <a:pt x="1326" y="169"/>
                    <a:pt x="1326" y="107"/>
                    <a:pt x="1329" y="25"/>
                  </a:cubicBezTo>
                  <a:lnTo>
                    <a:pt x="1329" y="25"/>
                  </a:lnTo>
                  <a:cubicBezTo>
                    <a:pt x="762" y="57"/>
                    <a:pt x="292" y="113"/>
                    <a:pt x="1" y="188"/>
                  </a:cubicBezTo>
                  <a:lnTo>
                    <a:pt x="44" y="545"/>
                  </a:lnTo>
                  <a:cubicBezTo>
                    <a:pt x="508" y="652"/>
                    <a:pt x="1360" y="721"/>
                    <a:pt x="2337" y="721"/>
                  </a:cubicBezTo>
                  <a:cubicBezTo>
                    <a:pt x="3806" y="721"/>
                    <a:pt x="5000" y="561"/>
                    <a:pt x="5000" y="360"/>
                  </a:cubicBezTo>
                  <a:cubicBezTo>
                    <a:pt x="5000" y="251"/>
                    <a:pt x="4637" y="151"/>
                    <a:pt x="4066" y="85"/>
                  </a:cubicBezTo>
                  <a:cubicBezTo>
                    <a:pt x="4057" y="263"/>
                    <a:pt x="4038" y="248"/>
                    <a:pt x="3362" y="251"/>
                  </a:cubicBezTo>
                  <a:cubicBezTo>
                    <a:pt x="3354" y="251"/>
                    <a:pt x="3347" y="251"/>
                    <a:pt x="3340" y="251"/>
                  </a:cubicBezTo>
                  <a:cubicBezTo>
                    <a:pt x="2935" y="251"/>
                    <a:pt x="2830" y="165"/>
                    <a:pt x="2898" y="107"/>
                  </a:cubicBezTo>
                  <a:cubicBezTo>
                    <a:pt x="2945" y="69"/>
                    <a:pt x="2998" y="35"/>
                    <a:pt x="3055" y="13"/>
                  </a:cubicBezTo>
                  <a:cubicBezTo>
                    <a:pt x="2826" y="3"/>
                    <a:pt x="2585" y="0"/>
                    <a:pt x="233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5"/>
            <p:cNvSpPr/>
            <p:nvPr/>
          </p:nvSpPr>
          <p:spPr>
            <a:xfrm>
              <a:off x="1996950" y="3586425"/>
              <a:ext cx="38550" cy="8700"/>
            </a:xfrm>
            <a:custGeom>
              <a:rect b="b" l="l" r="r" t="t"/>
              <a:pathLst>
                <a:path extrusionOk="0" h="348" w="1542">
                  <a:moveTo>
                    <a:pt x="833" y="0"/>
                  </a:moveTo>
                  <a:cubicBezTo>
                    <a:pt x="812" y="0"/>
                    <a:pt x="786" y="3"/>
                    <a:pt x="761" y="3"/>
                  </a:cubicBezTo>
                  <a:cubicBezTo>
                    <a:pt x="339" y="25"/>
                    <a:pt x="0" y="119"/>
                    <a:pt x="6" y="210"/>
                  </a:cubicBezTo>
                  <a:cubicBezTo>
                    <a:pt x="9" y="297"/>
                    <a:pt x="329" y="332"/>
                    <a:pt x="728" y="332"/>
                  </a:cubicBezTo>
                  <a:cubicBezTo>
                    <a:pt x="745" y="332"/>
                    <a:pt x="763" y="332"/>
                    <a:pt x="780" y="332"/>
                  </a:cubicBezTo>
                  <a:cubicBezTo>
                    <a:pt x="1504" y="329"/>
                    <a:pt x="1526" y="348"/>
                    <a:pt x="1538" y="125"/>
                  </a:cubicBezTo>
                  <a:cubicBezTo>
                    <a:pt x="1541" y="97"/>
                    <a:pt x="1535" y="66"/>
                    <a:pt x="1523" y="38"/>
                  </a:cubicBezTo>
                  <a:cubicBezTo>
                    <a:pt x="1402" y="70"/>
                    <a:pt x="1278" y="85"/>
                    <a:pt x="1154" y="85"/>
                  </a:cubicBezTo>
                  <a:cubicBezTo>
                    <a:pt x="1047" y="85"/>
                    <a:pt x="940" y="73"/>
                    <a:pt x="833" y="50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C24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5"/>
            <p:cNvSpPr/>
            <p:nvPr/>
          </p:nvSpPr>
          <p:spPr>
            <a:xfrm>
              <a:off x="2055375" y="3578275"/>
              <a:ext cx="31100" cy="9500"/>
            </a:xfrm>
            <a:custGeom>
              <a:rect b="b" l="l" r="r" t="t"/>
              <a:pathLst>
                <a:path extrusionOk="0" h="380" w="1244">
                  <a:moveTo>
                    <a:pt x="589" y="0"/>
                  </a:moveTo>
                  <a:cubicBezTo>
                    <a:pt x="551" y="13"/>
                    <a:pt x="511" y="25"/>
                    <a:pt x="470" y="41"/>
                  </a:cubicBezTo>
                  <a:cubicBezTo>
                    <a:pt x="373" y="72"/>
                    <a:pt x="298" y="97"/>
                    <a:pt x="226" y="129"/>
                  </a:cubicBezTo>
                  <a:cubicBezTo>
                    <a:pt x="169" y="154"/>
                    <a:pt x="116" y="185"/>
                    <a:pt x="69" y="226"/>
                  </a:cubicBezTo>
                  <a:cubicBezTo>
                    <a:pt x="0" y="282"/>
                    <a:pt x="110" y="370"/>
                    <a:pt x="533" y="370"/>
                  </a:cubicBezTo>
                  <a:cubicBezTo>
                    <a:pt x="1212" y="364"/>
                    <a:pt x="1228" y="379"/>
                    <a:pt x="1237" y="204"/>
                  </a:cubicBezTo>
                  <a:cubicBezTo>
                    <a:pt x="1237" y="191"/>
                    <a:pt x="1237" y="176"/>
                    <a:pt x="1240" y="163"/>
                  </a:cubicBezTo>
                  <a:cubicBezTo>
                    <a:pt x="1244" y="129"/>
                    <a:pt x="1237" y="94"/>
                    <a:pt x="1222" y="66"/>
                  </a:cubicBezTo>
                  <a:lnTo>
                    <a:pt x="1222" y="69"/>
                  </a:lnTo>
                  <a:cubicBezTo>
                    <a:pt x="1222" y="69"/>
                    <a:pt x="1190" y="75"/>
                    <a:pt x="1107" y="75"/>
                  </a:cubicBezTo>
                  <a:cubicBezTo>
                    <a:pt x="1015" y="75"/>
                    <a:pt x="858" y="68"/>
                    <a:pt x="611" y="38"/>
                  </a:cubicBezTo>
                  <a:cubicBezTo>
                    <a:pt x="605" y="38"/>
                    <a:pt x="598" y="22"/>
                    <a:pt x="589" y="0"/>
                  </a:cubicBezTo>
                  <a:close/>
                </a:path>
              </a:pathLst>
            </a:custGeom>
            <a:solidFill>
              <a:srgbClr val="C24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5"/>
            <p:cNvSpPr/>
            <p:nvPr/>
          </p:nvSpPr>
          <p:spPr>
            <a:xfrm>
              <a:off x="2017775" y="3400350"/>
              <a:ext cx="68700" cy="188225"/>
            </a:xfrm>
            <a:custGeom>
              <a:rect b="b" l="l" r="r" t="t"/>
              <a:pathLst>
                <a:path extrusionOk="0" h="7529" w="2748">
                  <a:moveTo>
                    <a:pt x="2726" y="0"/>
                  </a:moveTo>
                  <a:cubicBezTo>
                    <a:pt x="2696" y="63"/>
                    <a:pt x="2628" y="88"/>
                    <a:pt x="2489" y="88"/>
                  </a:cubicBezTo>
                  <a:cubicBezTo>
                    <a:pt x="2440" y="88"/>
                    <a:pt x="2381" y="84"/>
                    <a:pt x="2312" y="79"/>
                  </a:cubicBezTo>
                  <a:cubicBezTo>
                    <a:pt x="1852" y="35"/>
                    <a:pt x="1325" y="38"/>
                    <a:pt x="953" y="32"/>
                  </a:cubicBezTo>
                  <a:lnTo>
                    <a:pt x="953" y="32"/>
                  </a:lnTo>
                  <a:cubicBezTo>
                    <a:pt x="959" y="66"/>
                    <a:pt x="962" y="101"/>
                    <a:pt x="962" y="135"/>
                  </a:cubicBezTo>
                  <a:cubicBezTo>
                    <a:pt x="962" y="433"/>
                    <a:pt x="737" y="680"/>
                    <a:pt x="442" y="708"/>
                  </a:cubicBezTo>
                  <a:cubicBezTo>
                    <a:pt x="307" y="1651"/>
                    <a:pt x="69" y="3371"/>
                    <a:pt x="60" y="3706"/>
                  </a:cubicBezTo>
                  <a:cubicBezTo>
                    <a:pt x="51" y="4113"/>
                    <a:pt x="16" y="6497"/>
                    <a:pt x="4" y="7258"/>
                  </a:cubicBezTo>
                  <a:cubicBezTo>
                    <a:pt x="4" y="7340"/>
                    <a:pt x="4" y="7402"/>
                    <a:pt x="0" y="7443"/>
                  </a:cubicBezTo>
                  <a:lnTo>
                    <a:pt x="0" y="7493"/>
                  </a:lnTo>
                  <a:cubicBezTo>
                    <a:pt x="107" y="7516"/>
                    <a:pt x="215" y="7528"/>
                    <a:pt x="323" y="7528"/>
                  </a:cubicBezTo>
                  <a:cubicBezTo>
                    <a:pt x="447" y="7528"/>
                    <a:pt x="572" y="7513"/>
                    <a:pt x="693" y="7481"/>
                  </a:cubicBezTo>
                  <a:lnTo>
                    <a:pt x="699" y="7478"/>
                  </a:lnTo>
                  <a:cubicBezTo>
                    <a:pt x="686" y="7396"/>
                    <a:pt x="680" y="7315"/>
                    <a:pt x="683" y="7233"/>
                  </a:cubicBezTo>
                  <a:cubicBezTo>
                    <a:pt x="683" y="7167"/>
                    <a:pt x="686" y="7102"/>
                    <a:pt x="699" y="7036"/>
                  </a:cubicBezTo>
                  <a:cubicBezTo>
                    <a:pt x="733" y="6820"/>
                    <a:pt x="921" y="4505"/>
                    <a:pt x="906" y="4113"/>
                  </a:cubicBezTo>
                  <a:cubicBezTo>
                    <a:pt x="896" y="3891"/>
                    <a:pt x="968" y="3515"/>
                    <a:pt x="1065" y="2885"/>
                  </a:cubicBezTo>
                  <a:cubicBezTo>
                    <a:pt x="1128" y="2475"/>
                    <a:pt x="1579" y="1322"/>
                    <a:pt x="1579" y="1322"/>
                  </a:cubicBezTo>
                  <a:lnTo>
                    <a:pt x="1739" y="1322"/>
                  </a:lnTo>
                  <a:cubicBezTo>
                    <a:pt x="1739" y="1322"/>
                    <a:pt x="1805" y="3540"/>
                    <a:pt x="1795" y="3907"/>
                  </a:cubicBezTo>
                  <a:cubicBezTo>
                    <a:pt x="1783" y="4276"/>
                    <a:pt x="1927" y="5833"/>
                    <a:pt x="1958" y="6159"/>
                  </a:cubicBezTo>
                  <a:cubicBezTo>
                    <a:pt x="1983" y="6438"/>
                    <a:pt x="2046" y="6973"/>
                    <a:pt x="2093" y="7117"/>
                  </a:cubicBezTo>
                  <a:cubicBezTo>
                    <a:pt x="2099" y="7139"/>
                    <a:pt x="2109" y="7152"/>
                    <a:pt x="2115" y="7155"/>
                  </a:cubicBezTo>
                  <a:cubicBezTo>
                    <a:pt x="2348" y="7183"/>
                    <a:pt x="2502" y="7190"/>
                    <a:pt x="2598" y="7190"/>
                  </a:cubicBezTo>
                  <a:cubicBezTo>
                    <a:pt x="2694" y="7190"/>
                    <a:pt x="2732" y="7183"/>
                    <a:pt x="2732" y="7183"/>
                  </a:cubicBezTo>
                  <a:lnTo>
                    <a:pt x="2732" y="7180"/>
                  </a:lnTo>
                  <a:cubicBezTo>
                    <a:pt x="2704" y="7080"/>
                    <a:pt x="2688" y="6976"/>
                    <a:pt x="2682" y="6873"/>
                  </a:cubicBezTo>
                  <a:cubicBezTo>
                    <a:pt x="2657" y="6647"/>
                    <a:pt x="2594" y="4245"/>
                    <a:pt x="2616" y="3737"/>
                  </a:cubicBezTo>
                  <a:cubicBezTo>
                    <a:pt x="2638" y="3283"/>
                    <a:pt x="2729" y="652"/>
                    <a:pt x="2744" y="122"/>
                  </a:cubicBezTo>
                  <a:cubicBezTo>
                    <a:pt x="2744" y="63"/>
                    <a:pt x="2748" y="29"/>
                    <a:pt x="2748" y="29"/>
                  </a:cubicBezTo>
                  <a:cubicBezTo>
                    <a:pt x="2748" y="16"/>
                    <a:pt x="2738" y="3"/>
                    <a:pt x="2726" y="0"/>
                  </a:cubicBezTo>
                  <a:close/>
                </a:path>
              </a:pathLst>
            </a:custGeom>
            <a:solidFill>
              <a:srgbClr val="FF8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5"/>
            <p:cNvSpPr/>
            <p:nvPr/>
          </p:nvSpPr>
          <p:spPr>
            <a:xfrm>
              <a:off x="2028825" y="3401125"/>
              <a:ext cx="13025" cy="17025"/>
            </a:xfrm>
            <a:custGeom>
              <a:rect b="b" l="l" r="r" t="t"/>
              <a:pathLst>
                <a:path extrusionOk="0" h="681" w="521">
                  <a:moveTo>
                    <a:pt x="448" y="1"/>
                  </a:moveTo>
                  <a:cubicBezTo>
                    <a:pt x="457" y="35"/>
                    <a:pt x="461" y="70"/>
                    <a:pt x="461" y="107"/>
                  </a:cubicBezTo>
                  <a:cubicBezTo>
                    <a:pt x="461" y="367"/>
                    <a:pt x="266" y="583"/>
                    <a:pt x="10" y="618"/>
                  </a:cubicBezTo>
                  <a:cubicBezTo>
                    <a:pt x="6" y="637"/>
                    <a:pt x="3" y="655"/>
                    <a:pt x="0" y="680"/>
                  </a:cubicBezTo>
                  <a:cubicBezTo>
                    <a:pt x="295" y="649"/>
                    <a:pt x="520" y="402"/>
                    <a:pt x="520" y="104"/>
                  </a:cubicBezTo>
                  <a:cubicBezTo>
                    <a:pt x="520" y="70"/>
                    <a:pt x="517" y="35"/>
                    <a:pt x="511" y="1"/>
                  </a:cubicBezTo>
                  <a:close/>
                </a:path>
              </a:pathLst>
            </a:custGeom>
            <a:solidFill>
              <a:srgbClr val="1F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45"/>
            <p:cNvSpPr/>
            <p:nvPr/>
          </p:nvSpPr>
          <p:spPr>
            <a:xfrm>
              <a:off x="1944075" y="3258500"/>
              <a:ext cx="23525" cy="22375"/>
            </a:xfrm>
            <a:custGeom>
              <a:rect b="b" l="l" r="r" t="t"/>
              <a:pathLst>
                <a:path extrusionOk="0" h="895" w="941">
                  <a:moveTo>
                    <a:pt x="307" y="0"/>
                  </a:moveTo>
                  <a:cubicBezTo>
                    <a:pt x="241" y="0"/>
                    <a:pt x="179" y="24"/>
                    <a:pt x="139" y="86"/>
                  </a:cubicBezTo>
                  <a:cubicBezTo>
                    <a:pt x="1" y="293"/>
                    <a:pt x="110" y="431"/>
                    <a:pt x="239" y="562"/>
                  </a:cubicBezTo>
                  <a:cubicBezTo>
                    <a:pt x="323" y="662"/>
                    <a:pt x="430" y="744"/>
                    <a:pt x="552" y="797"/>
                  </a:cubicBezTo>
                  <a:cubicBezTo>
                    <a:pt x="634" y="838"/>
                    <a:pt x="721" y="869"/>
                    <a:pt x="812" y="894"/>
                  </a:cubicBezTo>
                  <a:cubicBezTo>
                    <a:pt x="812" y="885"/>
                    <a:pt x="812" y="879"/>
                    <a:pt x="812" y="872"/>
                  </a:cubicBezTo>
                  <a:cubicBezTo>
                    <a:pt x="818" y="763"/>
                    <a:pt x="862" y="656"/>
                    <a:pt x="941" y="575"/>
                  </a:cubicBezTo>
                  <a:cubicBezTo>
                    <a:pt x="915" y="562"/>
                    <a:pt x="890" y="550"/>
                    <a:pt x="868" y="537"/>
                  </a:cubicBezTo>
                  <a:cubicBezTo>
                    <a:pt x="768" y="481"/>
                    <a:pt x="677" y="252"/>
                    <a:pt x="593" y="139"/>
                  </a:cubicBezTo>
                  <a:cubicBezTo>
                    <a:pt x="540" y="68"/>
                    <a:pt x="418" y="0"/>
                    <a:pt x="307" y="0"/>
                  </a:cubicBezTo>
                  <a:close/>
                </a:path>
              </a:pathLst>
            </a:custGeom>
            <a:solidFill>
              <a:srgbClr val="FFDB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5"/>
            <p:cNvSpPr/>
            <p:nvPr/>
          </p:nvSpPr>
          <p:spPr>
            <a:xfrm>
              <a:off x="1964275" y="3271925"/>
              <a:ext cx="131375" cy="130550"/>
            </a:xfrm>
            <a:custGeom>
              <a:rect b="b" l="l" r="r" t="t"/>
              <a:pathLst>
                <a:path extrusionOk="0" h="5222" w="5255">
                  <a:moveTo>
                    <a:pt x="192" y="0"/>
                  </a:moveTo>
                  <a:cubicBezTo>
                    <a:pt x="170" y="6"/>
                    <a:pt x="148" y="16"/>
                    <a:pt x="133" y="35"/>
                  </a:cubicBezTo>
                  <a:cubicBezTo>
                    <a:pt x="54" y="116"/>
                    <a:pt x="7" y="222"/>
                    <a:pt x="1" y="335"/>
                  </a:cubicBezTo>
                  <a:cubicBezTo>
                    <a:pt x="1" y="342"/>
                    <a:pt x="1" y="348"/>
                    <a:pt x="1" y="354"/>
                  </a:cubicBezTo>
                  <a:cubicBezTo>
                    <a:pt x="4" y="376"/>
                    <a:pt x="13" y="398"/>
                    <a:pt x="32" y="417"/>
                  </a:cubicBezTo>
                  <a:cubicBezTo>
                    <a:pt x="111" y="489"/>
                    <a:pt x="364" y="692"/>
                    <a:pt x="659" y="905"/>
                  </a:cubicBezTo>
                  <a:cubicBezTo>
                    <a:pt x="1016" y="1162"/>
                    <a:pt x="1436" y="1435"/>
                    <a:pt x="1677" y="1497"/>
                  </a:cubicBezTo>
                  <a:cubicBezTo>
                    <a:pt x="1755" y="1518"/>
                    <a:pt x="1839" y="1528"/>
                    <a:pt x="1927" y="1528"/>
                  </a:cubicBezTo>
                  <a:cubicBezTo>
                    <a:pt x="2220" y="1528"/>
                    <a:pt x="2559" y="1424"/>
                    <a:pt x="2880" y="1306"/>
                  </a:cubicBezTo>
                  <a:cubicBezTo>
                    <a:pt x="2883" y="1466"/>
                    <a:pt x="2895" y="1626"/>
                    <a:pt x="2895" y="1770"/>
                  </a:cubicBezTo>
                  <a:cubicBezTo>
                    <a:pt x="2920" y="2609"/>
                    <a:pt x="2739" y="4398"/>
                    <a:pt x="2707" y="4627"/>
                  </a:cubicBezTo>
                  <a:cubicBezTo>
                    <a:pt x="2673" y="4877"/>
                    <a:pt x="2648" y="5090"/>
                    <a:pt x="2711" y="5137"/>
                  </a:cubicBezTo>
                  <a:cubicBezTo>
                    <a:pt x="2720" y="5144"/>
                    <a:pt x="2729" y="5150"/>
                    <a:pt x="2739" y="5150"/>
                  </a:cubicBezTo>
                  <a:cubicBezTo>
                    <a:pt x="2811" y="5159"/>
                    <a:pt x="2911" y="5166"/>
                    <a:pt x="3030" y="5169"/>
                  </a:cubicBezTo>
                  <a:lnTo>
                    <a:pt x="3093" y="5169"/>
                  </a:lnTo>
                  <a:cubicBezTo>
                    <a:pt x="3465" y="5175"/>
                    <a:pt x="3995" y="5172"/>
                    <a:pt x="4452" y="5212"/>
                  </a:cubicBezTo>
                  <a:cubicBezTo>
                    <a:pt x="4521" y="5218"/>
                    <a:pt x="4580" y="5221"/>
                    <a:pt x="4629" y="5221"/>
                  </a:cubicBezTo>
                  <a:cubicBezTo>
                    <a:pt x="4768" y="5221"/>
                    <a:pt x="4836" y="5197"/>
                    <a:pt x="4866" y="5134"/>
                  </a:cubicBezTo>
                  <a:cubicBezTo>
                    <a:pt x="4922" y="5021"/>
                    <a:pt x="4859" y="4786"/>
                    <a:pt x="4878" y="4357"/>
                  </a:cubicBezTo>
                  <a:cubicBezTo>
                    <a:pt x="4891" y="4038"/>
                    <a:pt x="5132" y="1692"/>
                    <a:pt x="5132" y="1692"/>
                  </a:cubicBezTo>
                  <a:cubicBezTo>
                    <a:pt x="5254" y="736"/>
                    <a:pt x="4913" y="533"/>
                    <a:pt x="4593" y="454"/>
                  </a:cubicBezTo>
                  <a:cubicBezTo>
                    <a:pt x="4537" y="442"/>
                    <a:pt x="4487" y="429"/>
                    <a:pt x="4437" y="420"/>
                  </a:cubicBezTo>
                  <a:cubicBezTo>
                    <a:pt x="4158" y="365"/>
                    <a:pt x="3974" y="360"/>
                    <a:pt x="3744" y="360"/>
                  </a:cubicBezTo>
                  <a:cubicBezTo>
                    <a:pt x="3700" y="360"/>
                    <a:pt x="3655" y="360"/>
                    <a:pt x="3606" y="360"/>
                  </a:cubicBezTo>
                  <a:lnTo>
                    <a:pt x="3534" y="360"/>
                  </a:lnTo>
                  <a:cubicBezTo>
                    <a:pt x="3450" y="360"/>
                    <a:pt x="3365" y="373"/>
                    <a:pt x="3284" y="398"/>
                  </a:cubicBezTo>
                  <a:cubicBezTo>
                    <a:pt x="3259" y="398"/>
                    <a:pt x="3234" y="407"/>
                    <a:pt x="3212" y="417"/>
                  </a:cubicBezTo>
                  <a:cubicBezTo>
                    <a:pt x="3102" y="467"/>
                    <a:pt x="3005" y="595"/>
                    <a:pt x="2817" y="686"/>
                  </a:cubicBezTo>
                  <a:cubicBezTo>
                    <a:pt x="2466" y="858"/>
                    <a:pt x="2444" y="908"/>
                    <a:pt x="1999" y="937"/>
                  </a:cubicBezTo>
                  <a:cubicBezTo>
                    <a:pt x="1988" y="937"/>
                    <a:pt x="1976" y="938"/>
                    <a:pt x="1964" y="938"/>
                  </a:cubicBezTo>
                  <a:cubicBezTo>
                    <a:pt x="1580" y="938"/>
                    <a:pt x="1042" y="602"/>
                    <a:pt x="662" y="332"/>
                  </a:cubicBezTo>
                  <a:cubicBezTo>
                    <a:pt x="405" y="154"/>
                    <a:pt x="217" y="0"/>
                    <a:pt x="192" y="0"/>
                  </a:cubicBezTo>
                  <a:close/>
                </a:path>
              </a:pathLst>
            </a:custGeom>
            <a:solidFill>
              <a:srgbClr val="FB58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45"/>
            <p:cNvSpPr/>
            <p:nvPr/>
          </p:nvSpPr>
          <p:spPr>
            <a:xfrm>
              <a:off x="2118950" y="3616800"/>
              <a:ext cx="52875" cy="5025"/>
            </a:xfrm>
            <a:custGeom>
              <a:rect b="b" l="l" r="r" t="t"/>
              <a:pathLst>
                <a:path extrusionOk="0" h="201" w="2115">
                  <a:moveTo>
                    <a:pt x="583" y="0"/>
                  </a:moveTo>
                  <a:cubicBezTo>
                    <a:pt x="239" y="19"/>
                    <a:pt x="1" y="54"/>
                    <a:pt x="1" y="94"/>
                  </a:cubicBezTo>
                  <a:cubicBezTo>
                    <a:pt x="1" y="154"/>
                    <a:pt x="474" y="201"/>
                    <a:pt x="1059" y="201"/>
                  </a:cubicBezTo>
                  <a:cubicBezTo>
                    <a:pt x="1642" y="201"/>
                    <a:pt x="2115" y="154"/>
                    <a:pt x="2115" y="94"/>
                  </a:cubicBezTo>
                  <a:cubicBezTo>
                    <a:pt x="2115" y="57"/>
                    <a:pt x="1880" y="19"/>
                    <a:pt x="1542" y="0"/>
                  </a:cubicBezTo>
                  <a:cubicBezTo>
                    <a:pt x="1386" y="63"/>
                    <a:pt x="1222" y="95"/>
                    <a:pt x="1058" y="95"/>
                  </a:cubicBezTo>
                  <a:cubicBezTo>
                    <a:pt x="1050" y="95"/>
                    <a:pt x="1042" y="95"/>
                    <a:pt x="1034" y="94"/>
                  </a:cubicBezTo>
                  <a:cubicBezTo>
                    <a:pt x="878" y="91"/>
                    <a:pt x="724" y="60"/>
                    <a:pt x="58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5"/>
            <p:cNvSpPr/>
            <p:nvPr/>
          </p:nvSpPr>
          <p:spPr>
            <a:xfrm>
              <a:off x="2102350" y="3468700"/>
              <a:ext cx="66125" cy="74700"/>
            </a:xfrm>
            <a:custGeom>
              <a:rect b="b" l="l" r="r" t="t"/>
              <a:pathLst>
                <a:path extrusionOk="0" h="2988" w="2645">
                  <a:moveTo>
                    <a:pt x="160" y="1464"/>
                  </a:moveTo>
                  <a:cubicBezTo>
                    <a:pt x="107" y="1502"/>
                    <a:pt x="65" y="1553"/>
                    <a:pt x="37" y="1610"/>
                  </a:cubicBezTo>
                  <a:lnTo>
                    <a:pt x="37" y="1610"/>
                  </a:lnTo>
                  <a:cubicBezTo>
                    <a:pt x="63" y="1560"/>
                    <a:pt x="102" y="1510"/>
                    <a:pt x="160" y="1464"/>
                  </a:cubicBezTo>
                  <a:lnTo>
                    <a:pt x="160" y="1464"/>
                  </a:lnTo>
                  <a:cubicBezTo>
                    <a:pt x="160" y="1464"/>
                    <a:pt x="160" y="1464"/>
                    <a:pt x="160" y="1464"/>
                  </a:cubicBezTo>
                  <a:close/>
                  <a:moveTo>
                    <a:pt x="37" y="1610"/>
                  </a:moveTo>
                  <a:lnTo>
                    <a:pt x="37" y="1610"/>
                  </a:lnTo>
                  <a:cubicBezTo>
                    <a:pt x="16" y="1652"/>
                    <a:pt x="5" y="1693"/>
                    <a:pt x="1" y="1730"/>
                  </a:cubicBezTo>
                  <a:cubicBezTo>
                    <a:pt x="7" y="1688"/>
                    <a:pt x="19" y="1648"/>
                    <a:pt x="37" y="1610"/>
                  </a:cubicBezTo>
                  <a:close/>
                  <a:moveTo>
                    <a:pt x="1855" y="1"/>
                  </a:moveTo>
                  <a:cubicBezTo>
                    <a:pt x="1817" y="7"/>
                    <a:pt x="1783" y="20"/>
                    <a:pt x="1748" y="39"/>
                  </a:cubicBezTo>
                  <a:cubicBezTo>
                    <a:pt x="1492" y="173"/>
                    <a:pt x="1448" y="596"/>
                    <a:pt x="1441" y="681"/>
                  </a:cubicBezTo>
                  <a:cubicBezTo>
                    <a:pt x="1404" y="1107"/>
                    <a:pt x="1780" y="1583"/>
                    <a:pt x="1604" y="1843"/>
                  </a:cubicBezTo>
                  <a:cubicBezTo>
                    <a:pt x="1548" y="1926"/>
                    <a:pt x="1504" y="1960"/>
                    <a:pt x="1465" y="1960"/>
                  </a:cubicBezTo>
                  <a:cubicBezTo>
                    <a:pt x="1290" y="1960"/>
                    <a:pt x="1211" y="1301"/>
                    <a:pt x="660" y="1301"/>
                  </a:cubicBezTo>
                  <a:cubicBezTo>
                    <a:pt x="600" y="1301"/>
                    <a:pt x="535" y="1309"/>
                    <a:pt x="464" y="1326"/>
                  </a:cubicBezTo>
                  <a:cubicBezTo>
                    <a:pt x="330" y="1359"/>
                    <a:pt x="231" y="1408"/>
                    <a:pt x="160" y="1464"/>
                  </a:cubicBezTo>
                  <a:lnTo>
                    <a:pt x="160" y="1464"/>
                  </a:lnTo>
                  <a:cubicBezTo>
                    <a:pt x="1336" y="1553"/>
                    <a:pt x="1519" y="2987"/>
                    <a:pt x="1912" y="2987"/>
                  </a:cubicBezTo>
                  <a:cubicBezTo>
                    <a:pt x="2004" y="2987"/>
                    <a:pt x="2107" y="2909"/>
                    <a:pt x="2237" y="2717"/>
                  </a:cubicBezTo>
                  <a:cubicBezTo>
                    <a:pt x="2644" y="2112"/>
                    <a:pt x="1773" y="1013"/>
                    <a:pt x="1855" y="23"/>
                  </a:cubicBezTo>
                  <a:lnTo>
                    <a:pt x="1855" y="1"/>
                  </a:lnTo>
                  <a:close/>
                </a:path>
              </a:pathLst>
            </a:custGeom>
            <a:solidFill>
              <a:srgbClr val="C466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45"/>
            <p:cNvSpPr/>
            <p:nvPr/>
          </p:nvSpPr>
          <p:spPr>
            <a:xfrm>
              <a:off x="2102575" y="3468475"/>
              <a:ext cx="98625" cy="91025"/>
            </a:xfrm>
            <a:custGeom>
              <a:rect b="b" l="l" r="r" t="t"/>
              <a:pathLst>
                <a:path extrusionOk="0" h="3641" w="3945">
                  <a:moveTo>
                    <a:pt x="1968" y="0"/>
                  </a:moveTo>
                  <a:cubicBezTo>
                    <a:pt x="1930" y="0"/>
                    <a:pt x="1891" y="3"/>
                    <a:pt x="1852" y="10"/>
                  </a:cubicBezTo>
                  <a:lnTo>
                    <a:pt x="1852" y="32"/>
                  </a:lnTo>
                  <a:cubicBezTo>
                    <a:pt x="1771" y="1022"/>
                    <a:pt x="2642" y="2121"/>
                    <a:pt x="2234" y="2729"/>
                  </a:cubicBezTo>
                  <a:cubicBezTo>
                    <a:pt x="2105" y="2921"/>
                    <a:pt x="2001" y="2999"/>
                    <a:pt x="1909" y="2999"/>
                  </a:cubicBezTo>
                  <a:cubicBezTo>
                    <a:pt x="1516" y="2999"/>
                    <a:pt x="1331" y="1562"/>
                    <a:pt x="158" y="1476"/>
                  </a:cubicBezTo>
                  <a:cubicBezTo>
                    <a:pt x="73" y="1539"/>
                    <a:pt x="17" y="1636"/>
                    <a:pt x="1" y="1739"/>
                  </a:cubicBezTo>
                  <a:lnTo>
                    <a:pt x="1" y="1742"/>
                  </a:lnTo>
                  <a:cubicBezTo>
                    <a:pt x="1" y="1758"/>
                    <a:pt x="1" y="1774"/>
                    <a:pt x="1" y="1786"/>
                  </a:cubicBezTo>
                  <a:cubicBezTo>
                    <a:pt x="1" y="1789"/>
                    <a:pt x="1" y="1789"/>
                    <a:pt x="1" y="1789"/>
                  </a:cubicBezTo>
                  <a:lnTo>
                    <a:pt x="1" y="1808"/>
                  </a:lnTo>
                  <a:cubicBezTo>
                    <a:pt x="1" y="1808"/>
                    <a:pt x="1" y="1811"/>
                    <a:pt x="1" y="1811"/>
                  </a:cubicBezTo>
                  <a:cubicBezTo>
                    <a:pt x="1" y="1817"/>
                    <a:pt x="4" y="1824"/>
                    <a:pt x="4" y="1830"/>
                  </a:cubicBezTo>
                  <a:cubicBezTo>
                    <a:pt x="4" y="1830"/>
                    <a:pt x="4" y="1830"/>
                    <a:pt x="4" y="1833"/>
                  </a:cubicBezTo>
                  <a:cubicBezTo>
                    <a:pt x="7" y="1836"/>
                    <a:pt x="7" y="1839"/>
                    <a:pt x="7" y="1846"/>
                  </a:cubicBezTo>
                  <a:lnTo>
                    <a:pt x="7" y="1849"/>
                  </a:lnTo>
                  <a:cubicBezTo>
                    <a:pt x="10" y="1855"/>
                    <a:pt x="13" y="1858"/>
                    <a:pt x="13" y="1864"/>
                  </a:cubicBezTo>
                  <a:cubicBezTo>
                    <a:pt x="32" y="1902"/>
                    <a:pt x="64" y="1930"/>
                    <a:pt x="104" y="1946"/>
                  </a:cubicBezTo>
                  <a:lnTo>
                    <a:pt x="123" y="1949"/>
                  </a:lnTo>
                  <a:cubicBezTo>
                    <a:pt x="136" y="1955"/>
                    <a:pt x="148" y="1955"/>
                    <a:pt x="161" y="1958"/>
                  </a:cubicBezTo>
                  <a:cubicBezTo>
                    <a:pt x="201" y="1968"/>
                    <a:pt x="251" y="1971"/>
                    <a:pt x="305" y="1974"/>
                  </a:cubicBezTo>
                  <a:cubicBezTo>
                    <a:pt x="333" y="1974"/>
                    <a:pt x="361" y="1977"/>
                    <a:pt x="389" y="1983"/>
                  </a:cubicBezTo>
                  <a:lnTo>
                    <a:pt x="421" y="1987"/>
                  </a:lnTo>
                  <a:cubicBezTo>
                    <a:pt x="449" y="1990"/>
                    <a:pt x="483" y="1996"/>
                    <a:pt x="515" y="2002"/>
                  </a:cubicBezTo>
                  <a:lnTo>
                    <a:pt x="549" y="2012"/>
                  </a:lnTo>
                  <a:cubicBezTo>
                    <a:pt x="652" y="2037"/>
                    <a:pt x="750" y="2081"/>
                    <a:pt x="840" y="2137"/>
                  </a:cubicBezTo>
                  <a:cubicBezTo>
                    <a:pt x="878" y="2159"/>
                    <a:pt x="912" y="2184"/>
                    <a:pt x="944" y="2212"/>
                  </a:cubicBezTo>
                  <a:cubicBezTo>
                    <a:pt x="975" y="2237"/>
                    <a:pt x="1006" y="2265"/>
                    <a:pt x="1035" y="2297"/>
                  </a:cubicBezTo>
                  <a:cubicBezTo>
                    <a:pt x="1072" y="2337"/>
                    <a:pt x="1110" y="2381"/>
                    <a:pt x="1141" y="2428"/>
                  </a:cubicBezTo>
                  <a:cubicBezTo>
                    <a:pt x="1151" y="2444"/>
                    <a:pt x="1160" y="2460"/>
                    <a:pt x="1169" y="2475"/>
                  </a:cubicBezTo>
                  <a:cubicBezTo>
                    <a:pt x="1185" y="2500"/>
                    <a:pt x="1201" y="2532"/>
                    <a:pt x="1213" y="2560"/>
                  </a:cubicBezTo>
                  <a:cubicBezTo>
                    <a:pt x="1229" y="2594"/>
                    <a:pt x="1238" y="2632"/>
                    <a:pt x="1241" y="2669"/>
                  </a:cubicBezTo>
                  <a:cubicBezTo>
                    <a:pt x="1244" y="2679"/>
                    <a:pt x="1244" y="2688"/>
                    <a:pt x="1241" y="2698"/>
                  </a:cubicBezTo>
                  <a:cubicBezTo>
                    <a:pt x="1241" y="2713"/>
                    <a:pt x="1238" y="2729"/>
                    <a:pt x="1229" y="2741"/>
                  </a:cubicBezTo>
                  <a:cubicBezTo>
                    <a:pt x="1219" y="2754"/>
                    <a:pt x="1210" y="2760"/>
                    <a:pt x="1198" y="2763"/>
                  </a:cubicBezTo>
                  <a:lnTo>
                    <a:pt x="1185" y="2763"/>
                  </a:lnTo>
                  <a:cubicBezTo>
                    <a:pt x="1180" y="2765"/>
                    <a:pt x="1175" y="2766"/>
                    <a:pt x="1169" y="2766"/>
                  </a:cubicBezTo>
                  <a:cubicBezTo>
                    <a:pt x="1164" y="2766"/>
                    <a:pt x="1158" y="2765"/>
                    <a:pt x="1154" y="2763"/>
                  </a:cubicBezTo>
                  <a:cubicBezTo>
                    <a:pt x="1144" y="2763"/>
                    <a:pt x="1132" y="2760"/>
                    <a:pt x="1119" y="2757"/>
                  </a:cubicBezTo>
                  <a:cubicBezTo>
                    <a:pt x="1107" y="2754"/>
                    <a:pt x="1091" y="2751"/>
                    <a:pt x="1078" y="2748"/>
                  </a:cubicBezTo>
                  <a:cubicBezTo>
                    <a:pt x="984" y="2716"/>
                    <a:pt x="859" y="2663"/>
                    <a:pt x="721" y="2648"/>
                  </a:cubicBezTo>
                  <a:cubicBezTo>
                    <a:pt x="690" y="2641"/>
                    <a:pt x="659" y="2641"/>
                    <a:pt x="624" y="2641"/>
                  </a:cubicBezTo>
                  <a:cubicBezTo>
                    <a:pt x="593" y="2641"/>
                    <a:pt x="558" y="2644"/>
                    <a:pt x="524" y="2651"/>
                  </a:cubicBezTo>
                  <a:cubicBezTo>
                    <a:pt x="490" y="2657"/>
                    <a:pt x="458" y="2669"/>
                    <a:pt x="424" y="2682"/>
                  </a:cubicBezTo>
                  <a:cubicBezTo>
                    <a:pt x="399" y="2691"/>
                    <a:pt x="374" y="2707"/>
                    <a:pt x="349" y="2720"/>
                  </a:cubicBezTo>
                  <a:cubicBezTo>
                    <a:pt x="336" y="2729"/>
                    <a:pt x="327" y="2738"/>
                    <a:pt x="314" y="2745"/>
                  </a:cubicBezTo>
                  <a:cubicBezTo>
                    <a:pt x="292" y="2763"/>
                    <a:pt x="270" y="2779"/>
                    <a:pt x="251" y="2801"/>
                  </a:cubicBezTo>
                  <a:cubicBezTo>
                    <a:pt x="220" y="2829"/>
                    <a:pt x="195" y="2861"/>
                    <a:pt x="173" y="2892"/>
                  </a:cubicBezTo>
                  <a:cubicBezTo>
                    <a:pt x="151" y="2923"/>
                    <a:pt x="136" y="2954"/>
                    <a:pt x="123" y="2986"/>
                  </a:cubicBezTo>
                  <a:cubicBezTo>
                    <a:pt x="111" y="3014"/>
                    <a:pt x="104" y="3042"/>
                    <a:pt x="104" y="3070"/>
                  </a:cubicBezTo>
                  <a:cubicBezTo>
                    <a:pt x="104" y="3086"/>
                    <a:pt x="104" y="3102"/>
                    <a:pt x="111" y="3117"/>
                  </a:cubicBezTo>
                  <a:cubicBezTo>
                    <a:pt x="117" y="3130"/>
                    <a:pt x="126" y="3139"/>
                    <a:pt x="139" y="3149"/>
                  </a:cubicBezTo>
                  <a:cubicBezTo>
                    <a:pt x="148" y="3155"/>
                    <a:pt x="158" y="3158"/>
                    <a:pt x="167" y="3161"/>
                  </a:cubicBezTo>
                  <a:cubicBezTo>
                    <a:pt x="211" y="3174"/>
                    <a:pt x="258" y="3183"/>
                    <a:pt x="302" y="3186"/>
                  </a:cubicBezTo>
                  <a:cubicBezTo>
                    <a:pt x="352" y="3193"/>
                    <a:pt x="408" y="3199"/>
                    <a:pt x="477" y="3211"/>
                  </a:cubicBezTo>
                  <a:cubicBezTo>
                    <a:pt x="496" y="3214"/>
                    <a:pt x="524" y="3221"/>
                    <a:pt x="562" y="3227"/>
                  </a:cubicBezTo>
                  <a:lnTo>
                    <a:pt x="609" y="3240"/>
                  </a:lnTo>
                  <a:lnTo>
                    <a:pt x="637" y="3246"/>
                  </a:lnTo>
                  <a:cubicBezTo>
                    <a:pt x="656" y="3249"/>
                    <a:pt x="674" y="3255"/>
                    <a:pt x="693" y="3261"/>
                  </a:cubicBezTo>
                  <a:lnTo>
                    <a:pt x="721" y="3271"/>
                  </a:lnTo>
                  <a:cubicBezTo>
                    <a:pt x="872" y="3315"/>
                    <a:pt x="1053" y="3387"/>
                    <a:pt x="1176" y="3506"/>
                  </a:cubicBezTo>
                  <a:cubicBezTo>
                    <a:pt x="1207" y="3534"/>
                    <a:pt x="1235" y="3568"/>
                    <a:pt x="1260" y="3606"/>
                  </a:cubicBezTo>
                  <a:cubicBezTo>
                    <a:pt x="1266" y="3619"/>
                    <a:pt x="1273" y="3628"/>
                    <a:pt x="1276" y="3641"/>
                  </a:cubicBezTo>
                  <a:lnTo>
                    <a:pt x="2338" y="3641"/>
                  </a:lnTo>
                  <a:cubicBezTo>
                    <a:pt x="2338" y="3637"/>
                    <a:pt x="2341" y="3634"/>
                    <a:pt x="2344" y="3631"/>
                  </a:cubicBezTo>
                  <a:cubicBezTo>
                    <a:pt x="2360" y="3597"/>
                    <a:pt x="2375" y="3562"/>
                    <a:pt x="2397" y="3531"/>
                  </a:cubicBezTo>
                  <a:cubicBezTo>
                    <a:pt x="2416" y="3500"/>
                    <a:pt x="2438" y="3468"/>
                    <a:pt x="2463" y="3437"/>
                  </a:cubicBezTo>
                  <a:cubicBezTo>
                    <a:pt x="2472" y="3424"/>
                    <a:pt x="2485" y="3409"/>
                    <a:pt x="2501" y="3393"/>
                  </a:cubicBezTo>
                  <a:cubicBezTo>
                    <a:pt x="2570" y="3318"/>
                    <a:pt x="2648" y="3252"/>
                    <a:pt x="2732" y="3199"/>
                  </a:cubicBezTo>
                  <a:cubicBezTo>
                    <a:pt x="2770" y="3174"/>
                    <a:pt x="2808" y="3152"/>
                    <a:pt x="2848" y="3133"/>
                  </a:cubicBezTo>
                  <a:cubicBezTo>
                    <a:pt x="2942" y="3089"/>
                    <a:pt x="3039" y="3058"/>
                    <a:pt x="3140" y="3039"/>
                  </a:cubicBezTo>
                  <a:cubicBezTo>
                    <a:pt x="3180" y="3033"/>
                    <a:pt x="3218" y="3030"/>
                    <a:pt x="3252" y="3023"/>
                  </a:cubicBezTo>
                  <a:lnTo>
                    <a:pt x="3309" y="3020"/>
                  </a:lnTo>
                  <a:cubicBezTo>
                    <a:pt x="3358" y="3017"/>
                    <a:pt x="3405" y="3016"/>
                    <a:pt x="3450" y="3016"/>
                  </a:cubicBezTo>
                  <a:cubicBezTo>
                    <a:pt x="3523" y="3016"/>
                    <a:pt x="3590" y="3019"/>
                    <a:pt x="3650" y="3019"/>
                  </a:cubicBezTo>
                  <a:cubicBezTo>
                    <a:pt x="3748" y="3019"/>
                    <a:pt x="3827" y="3012"/>
                    <a:pt x="3879" y="2980"/>
                  </a:cubicBezTo>
                  <a:cubicBezTo>
                    <a:pt x="3885" y="2976"/>
                    <a:pt x="3891" y="2973"/>
                    <a:pt x="3901" y="2967"/>
                  </a:cubicBezTo>
                  <a:cubicBezTo>
                    <a:pt x="3913" y="2954"/>
                    <a:pt x="3923" y="2942"/>
                    <a:pt x="3929" y="2926"/>
                  </a:cubicBezTo>
                  <a:cubicBezTo>
                    <a:pt x="3935" y="2920"/>
                    <a:pt x="3938" y="2911"/>
                    <a:pt x="3938" y="2901"/>
                  </a:cubicBezTo>
                  <a:cubicBezTo>
                    <a:pt x="3942" y="2892"/>
                    <a:pt x="3945" y="2882"/>
                    <a:pt x="3945" y="2873"/>
                  </a:cubicBezTo>
                  <a:cubicBezTo>
                    <a:pt x="3945" y="2864"/>
                    <a:pt x="3945" y="2851"/>
                    <a:pt x="3942" y="2842"/>
                  </a:cubicBezTo>
                  <a:cubicBezTo>
                    <a:pt x="3916" y="2735"/>
                    <a:pt x="3801" y="2604"/>
                    <a:pt x="3647" y="2513"/>
                  </a:cubicBezTo>
                  <a:cubicBezTo>
                    <a:pt x="3616" y="2494"/>
                    <a:pt x="3584" y="2475"/>
                    <a:pt x="3553" y="2463"/>
                  </a:cubicBezTo>
                  <a:cubicBezTo>
                    <a:pt x="3519" y="2447"/>
                    <a:pt x="3484" y="2431"/>
                    <a:pt x="3450" y="2422"/>
                  </a:cubicBezTo>
                  <a:cubicBezTo>
                    <a:pt x="3330" y="2386"/>
                    <a:pt x="3230" y="2372"/>
                    <a:pt x="3146" y="2372"/>
                  </a:cubicBezTo>
                  <a:cubicBezTo>
                    <a:pt x="2812" y="2372"/>
                    <a:pt x="2735" y="2602"/>
                    <a:pt x="2626" y="2602"/>
                  </a:cubicBezTo>
                  <a:cubicBezTo>
                    <a:pt x="2605" y="2602"/>
                    <a:pt x="2583" y="2593"/>
                    <a:pt x="2557" y="2572"/>
                  </a:cubicBezTo>
                  <a:cubicBezTo>
                    <a:pt x="2529" y="2547"/>
                    <a:pt x="2513" y="2507"/>
                    <a:pt x="2523" y="2469"/>
                  </a:cubicBezTo>
                  <a:cubicBezTo>
                    <a:pt x="2529" y="2413"/>
                    <a:pt x="2544" y="2356"/>
                    <a:pt x="2566" y="2303"/>
                  </a:cubicBezTo>
                  <a:cubicBezTo>
                    <a:pt x="2601" y="2225"/>
                    <a:pt x="2645" y="2131"/>
                    <a:pt x="2695" y="2027"/>
                  </a:cubicBezTo>
                  <a:lnTo>
                    <a:pt x="2726" y="1965"/>
                  </a:lnTo>
                  <a:cubicBezTo>
                    <a:pt x="2792" y="1827"/>
                    <a:pt x="2848" y="1689"/>
                    <a:pt x="2898" y="1545"/>
                  </a:cubicBezTo>
                  <a:cubicBezTo>
                    <a:pt x="2914" y="1495"/>
                    <a:pt x="2930" y="1445"/>
                    <a:pt x="2942" y="1395"/>
                  </a:cubicBezTo>
                  <a:cubicBezTo>
                    <a:pt x="2955" y="1341"/>
                    <a:pt x="2964" y="1291"/>
                    <a:pt x="2970" y="1238"/>
                  </a:cubicBezTo>
                  <a:cubicBezTo>
                    <a:pt x="2977" y="1210"/>
                    <a:pt x="2980" y="1185"/>
                    <a:pt x="2980" y="1160"/>
                  </a:cubicBezTo>
                  <a:cubicBezTo>
                    <a:pt x="2983" y="1131"/>
                    <a:pt x="2983" y="1106"/>
                    <a:pt x="2983" y="1081"/>
                  </a:cubicBezTo>
                  <a:cubicBezTo>
                    <a:pt x="2989" y="915"/>
                    <a:pt x="2952" y="749"/>
                    <a:pt x="2880" y="602"/>
                  </a:cubicBezTo>
                  <a:cubicBezTo>
                    <a:pt x="2870" y="580"/>
                    <a:pt x="2858" y="558"/>
                    <a:pt x="2845" y="536"/>
                  </a:cubicBezTo>
                  <a:lnTo>
                    <a:pt x="2839" y="527"/>
                  </a:lnTo>
                  <a:cubicBezTo>
                    <a:pt x="2826" y="508"/>
                    <a:pt x="2814" y="489"/>
                    <a:pt x="2801" y="467"/>
                  </a:cubicBezTo>
                  <a:lnTo>
                    <a:pt x="2792" y="458"/>
                  </a:lnTo>
                  <a:cubicBezTo>
                    <a:pt x="2779" y="439"/>
                    <a:pt x="2764" y="417"/>
                    <a:pt x="2748" y="402"/>
                  </a:cubicBezTo>
                  <a:lnTo>
                    <a:pt x="2739" y="392"/>
                  </a:lnTo>
                  <a:cubicBezTo>
                    <a:pt x="2723" y="373"/>
                    <a:pt x="2707" y="355"/>
                    <a:pt x="2689" y="339"/>
                  </a:cubicBezTo>
                  <a:cubicBezTo>
                    <a:pt x="2685" y="336"/>
                    <a:pt x="2685" y="336"/>
                    <a:pt x="2682" y="333"/>
                  </a:cubicBezTo>
                  <a:cubicBezTo>
                    <a:pt x="2663" y="314"/>
                    <a:pt x="2645" y="298"/>
                    <a:pt x="2626" y="279"/>
                  </a:cubicBezTo>
                  <a:cubicBezTo>
                    <a:pt x="2607" y="264"/>
                    <a:pt x="2585" y="245"/>
                    <a:pt x="2563" y="229"/>
                  </a:cubicBezTo>
                  <a:lnTo>
                    <a:pt x="2557" y="226"/>
                  </a:lnTo>
                  <a:cubicBezTo>
                    <a:pt x="2538" y="210"/>
                    <a:pt x="2516" y="195"/>
                    <a:pt x="2494" y="182"/>
                  </a:cubicBezTo>
                  <a:lnTo>
                    <a:pt x="2488" y="176"/>
                  </a:lnTo>
                  <a:cubicBezTo>
                    <a:pt x="2466" y="163"/>
                    <a:pt x="2444" y="151"/>
                    <a:pt x="2422" y="138"/>
                  </a:cubicBezTo>
                  <a:lnTo>
                    <a:pt x="2416" y="135"/>
                  </a:lnTo>
                  <a:cubicBezTo>
                    <a:pt x="2347" y="95"/>
                    <a:pt x="2275" y="63"/>
                    <a:pt x="2200" y="41"/>
                  </a:cubicBezTo>
                  <a:cubicBezTo>
                    <a:pt x="2175" y="32"/>
                    <a:pt x="2153" y="26"/>
                    <a:pt x="2128" y="19"/>
                  </a:cubicBezTo>
                  <a:cubicBezTo>
                    <a:pt x="2075" y="7"/>
                    <a:pt x="2022" y="0"/>
                    <a:pt x="1968" y="0"/>
                  </a:cubicBezTo>
                  <a:close/>
                </a:path>
              </a:pathLst>
            </a:custGeom>
            <a:solidFill>
              <a:srgbClr val="9F53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45"/>
            <p:cNvSpPr/>
            <p:nvPr/>
          </p:nvSpPr>
          <p:spPr>
            <a:xfrm>
              <a:off x="2112925" y="3559400"/>
              <a:ext cx="64875" cy="59850"/>
            </a:xfrm>
            <a:custGeom>
              <a:rect b="b" l="l" r="r" t="t"/>
              <a:pathLst>
                <a:path extrusionOk="0" h="2394" w="2595">
                  <a:moveTo>
                    <a:pt x="317" y="0"/>
                  </a:moveTo>
                  <a:cubicBezTo>
                    <a:pt x="141" y="0"/>
                    <a:pt x="4" y="141"/>
                    <a:pt x="4" y="314"/>
                  </a:cubicBezTo>
                  <a:lnTo>
                    <a:pt x="4" y="1056"/>
                  </a:lnTo>
                  <a:cubicBezTo>
                    <a:pt x="0" y="1598"/>
                    <a:pt x="323" y="2087"/>
                    <a:pt x="821" y="2300"/>
                  </a:cubicBezTo>
                  <a:cubicBezTo>
                    <a:pt x="965" y="2359"/>
                    <a:pt x="1119" y="2390"/>
                    <a:pt x="1272" y="2394"/>
                  </a:cubicBezTo>
                  <a:cubicBezTo>
                    <a:pt x="1280" y="2394"/>
                    <a:pt x="1288" y="2394"/>
                    <a:pt x="1295" y="2394"/>
                  </a:cubicBezTo>
                  <a:cubicBezTo>
                    <a:pt x="2011" y="2394"/>
                    <a:pt x="2594" y="1816"/>
                    <a:pt x="2594" y="1097"/>
                  </a:cubicBezTo>
                  <a:lnTo>
                    <a:pt x="2594" y="314"/>
                  </a:lnTo>
                  <a:cubicBezTo>
                    <a:pt x="2594" y="141"/>
                    <a:pt x="2453" y="4"/>
                    <a:pt x="2281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45"/>
            <p:cNvSpPr/>
            <p:nvPr/>
          </p:nvSpPr>
          <p:spPr>
            <a:xfrm>
              <a:off x="2002825" y="3127850"/>
              <a:ext cx="20200" cy="12825"/>
            </a:xfrm>
            <a:custGeom>
              <a:rect b="b" l="l" r="r" t="t"/>
              <a:pathLst>
                <a:path extrusionOk="0" h="513" w="808">
                  <a:moveTo>
                    <a:pt x="602" y="0"/>
                  </a:moveTo>
                  <a:cubicBezTo>
                    <a:pt x="591" y="0"/>
                    <a:pt x="581" y="1"/>
                    <a:pt x="570" y="2"/>
                  </a:cubicBezTo>
                  <a:cubicBezTo>
                    <a:pt x="561" y="2"/>
                    <a:pt x="555" y="6"/>
                    <a:pt x="545" y="9"/>
                  </a:cubicBezTo>
                  <a:cubicBezTo>
                    <a:pt x="442" y="39"/>
                    <a:pt x="300" y="194"/>
                    <a:pt x="208" y="194"/>
                  </a:cubicBezTo>
                  <a:cubicBezTo>
                    <a:pt x="206" y="194"/>
                    <a:pt x="203" y="194"/>
                    <a:pt x="201" y="194"/>
                  </a:cubicBezTo>
                  <a:cubicBezTo>
                    <a:pt x="179" y="190"/>
                    <a:pt x="154" y="184"/>
                    <a:pt x="129" y="181"/>
                  </a:cubicBezTo>
                  <a:lnTo>
                    <a:pt x="129" y="181"/>
                  </a:lnTo>
                  <a:cubicBezTo>
                    <a:pt x="141" y="200"/>
                    <a:pt x="150" y="222"/>
                    <a:pt x="150" y="247"/>
                  </a:cubicBezTo>
                  <a:lnTo>
                    <a:pt x="150" y="303"/>
                  </a:lnTo>
                  <a:cubicBezTo>
                    <a:pt x="150" y="368"/>
                    <a:pt x="99" y="421"/>
                    <a:pt x="36" y="421"/>
                  </a:cubicBezTo>
                  <a:cubicBezTo>
                    <a:pt x="29" y="421"/>
                    <a:pt x="23" y="420"/>
                    <a:pt x="16" y="419"/>
                  </a:cubicBezTo>
                  <a:lnTo>
                    <a:pt x="0" y="419"/>
                  </a:lnTo>
                  <a:cubicBezTo>
                    <a:pt x="91" y="457"/>
                    <a:pt x="185" y="488"/>
                    <a:pt x="282" y="510"/>
                  </a:cubicBezTo>
                  <a:cubicBezTo>
                    <a:pt x="296" y="512"/>
                    <a:pt x="309" y="513"/>
                    <a:pt x="321" y="513"/>
                  </a:cubicBezTo>
                  <a:cubicBezTo>
                    <a:pt x="381" y="513"/>
                    <a:pt x="424" y="490"/>
                    <a:pt x="473" y="466"/>
                  </a:cubicBezTo>
                  <a:cubicBezTo>
                    <a:pt x="514" y="447"/>
                    <a:pt x="558" y="435"/>
                    <a:pt x="602" y="425"/>
                  </a:cubicBezTo>
                  <a:cubicBezTo>
                    <a:pt x="746" y="400"/>
                    <a:pt x="790" y="394"/>
                    <a:pt x="799" y="197"/>
                  </a:cubicBezTo>
                  <a:cubicBezTo>
                    <a:pt x="807" y="64"/>
                    <a:pt x="699" y="0"/>
                    <a:pt x="602" y="0"/>
                  </a:cubicBezTo>
                  <a:close/>
                </a:path>
              </a:pathLst>
            </a:custGeom>
            <a:solidFill>
              <a:srgbClr val="FFDB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45"/>
            <p:cNvSpPr/>
            <p:nvPr/>
          </p:nvSpPr>
          <p:spPr>
            <a:xfrm>
              <a:off x="1885825" y="3337000"/>
              <a:ext cx="31975" cy="6200"/>
            </a:xfrm>
            <a:custGeom>
              <a:rect b="b" l="l" r="r" t="t"/>
              <a:pathLst>
                <a:path extrusionOk="0" h="248" w="1279">
                  <a:moveTo>
                    <a:pt x="386" y="0"/>
                  </a:moveTo>
                  <a:lnTo>
                    <a:pt x="376" y="28"/>
                  </a:lnTo>
                  <a:cubicBezTo>
                    <a:pt x="360" y="69"/>
                    <a:pt x="323" y="97"/>
                    <a:pt x="279" y="97"/>
                  </a:cubicBezTo>
                  <a:lnTo>
                    <a:pt x="110" y="91"/>
                  </a:lnTo>
                  <a:cubicBezTo>
                    <a:pt x="69" y="91"/>
                    <a:pt x="35" y="66"/>
                    <a:pt x="19" y="28"/>
                  </a:cubicBezTo>
                  <a:cubicBezTo>
                    <a:pt x="6" y="50"/>
                    <a:pt x="0" y="75"/>
                    <a:pt x="0" y="100"/>
                  </a:cubicBezTo>
                  <a:cubicBezTo>
                    <a:pt x="0" y="179"/>
                    <a:pt x="3" y="223"/>
                    <a:pt x="50" y="248"/>
                  </a:cubicBezTo>
                  <a:lnTo>
                    <a:pt x="1278" y="248"/>
                  </a:lnTo>
                  <a:cubicBezTo>
                    <a:pt x="1266" y="172"/>
                    <a:pt x="996" y="85"/>
                    <a:pt x="658" y="44"/>
                  </a:cubicBezTo>
                  <a:cubicBezTo>
                    <a:pt x="561" y="31"/>
                    <a:pt x="470" y="13"/>
                    <a:pt x="386" y="0"/>
                  </a:cubicBezTo>
                  <a:close/>
                </a:path>
              </a:pathLst>
            </a:custGeom>
            <a:solidFill>
              <a:srgbClr val="FF8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45"/>
            <p:cNvSpPr/>
            <p:nvPr/>
          </p:nvSpPr>
          <p:spPr>
            <a:xfrm>
              <a:off x="1862175" y="3077850"/>
              <a:ext cx="37225" cy="58775"/>
            </a:xfrm>
            <a:custGeom>
              <a:rect b="b" l="l" r="r" t="t"/>
              <a:pathLst>
                <a:path extrusionOk="0" h="2351" w="1489">
                  <a:moveTo>
                    <a:pt x="1488" y="1"/>
                  </a:moveTo>
                  <a:lnTo>
                    <a:pt x="1488" y="1"/>
                  </a:lnTo>
                  <a:cubicBezTo>
                    <a:pt x="1416" y="38"/>
                    <a:pt x="1347" y="85"/>
                    <a:pt x="1288" y="145"/>
                  </a:cubicBezTo>
                  <a:cubicBezTo>
                    <a:pt x="1137" y="289"/>
                    <a:pt x="996" y="439"/>
                    <a:pt x="865" y="602"/>
                  </a:cubicBezTo>
                  <a:cubicBezTo>
                    <a:pt x="489" y="1053"/>
                    <a:pt x="100" y="1639"/>
                    <a:pt x="25" y="1999"/>
                  </a:cubicBezTo>
                  <a:cubicBezTo>
                    <a:pt x="0" y="2112"/>
                    <a:pt x="69" y="2225"/>
                    <a:pt x="182" y="2253"/>
                  </a:cubicBezTo>
                  <a:lnTo>
                    <a:pt x="536" y="2350"/>
                  </a:lnTo>
                  <a:lnTo>
                    <a:pt x="830" y="1868"/>
                  </a:lnTo>
                  <a:lnTo>
                    <a:pt x="686" y="1789"/>
                  </a:lnTo>
                  <a:cubicBezTo>
                    <a:pt x="714" y="1736"/>
                    <a:pt x="743" y="1686"/>
                    <a:pt x="771" y="1639"/>
                  </a:cubicBezTo>
                  <a:cubicBezTo>
                    <a:pt x="545" y="1044"/>
                    <a:pt x="1247" y="439"/>
                    <a:pt x="1488" y="1"/>
                  </a:cubicBezTo>
                  <a:close/>
                </a:path>
              </a:pathLst>
            </a:custGeom>
            <a:solidFill>
              <a:srgbClr val="9F53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45"/>
            <p:cNvSpPr/>
            <p:nvPr/>
          </p:nvSpPr>
          <p:spPr>
            <a:xfrm>
              <a:off x="1872900" y="3082325"/>
              <a:ext cx="133700" cy="100650"/>
            </a:xfrm>
            <a:custGeom>
              <a:rect b="b" l="l" r="r" t="t"/>
              <a:pathLst>
                <a:path extrusionOk="0" h="4026" w="5348">
                  <a:moveTo>
                    <a:pt x="157" y="2184"/>
                  </a:moveTo>
                  <a:lnTo>
                    <a:pt x="498" y="2278"/>
                  </a:lnTo>
                  <a:lnTo>
                    <a:pt x="498" y="2278"/>
                  </a:lnTo>
                  <a:lnTo>
                    <a:pt x="489" y="2275"/>
                  </a:lnTo>
                  <a:lnTo>
                    <a:pt x="157" y="2184"/>
                  </a:lnTo>
                  <a:close/>
                  <a:moveTo>
                    <a:pt x="2556" y="0"/>
                  </a:moveTo>
                  <a:cubicBezTo>
                    <a:pt x="2541" y="314"/>
                    <a:pt x="2541" y="671"/>
                    <a:pt x="2469" y="1006"/>
                  </a:cubicBezTo>
                  <a:cubicBezTo>
                    <a:pt x="2376" y="1444"/>
                    <a:pt x="1830" y="2079"/>
                    <a:pt x="1227" y="2079"/>
                  </a:cubicBezTo>
                  <a:cubicBezTo>
                    <a:pt x="1033" y="2079"/>
                    <a:pt x="832" y="2012"/>
                    <a:pt x="639" y="1852"/>
                  </a:cubicBezTo>
                  <a:lnTo>
                    <a:pt x="630" y="1845"/>
                  </a:lnTo>
                  <a:cubicBezTo>
                    <a:pt x="589" y="1989"/>
                    <a:pt x="545" y="2134"/>
                    <a:pt x="498" y="2278"/>
                  </a:cubicBezTo>
                  <a:cubicBezTo>
                    <a:pt x="495" y="2284"/>
                    <a:pt x="495" y="2293"/>
                    <a:pt x="492" y="2300"/>
                  </a:cubicBezTo>
                  <a:cubicBezTo>
                    <a:pt x="289" y="2935"/>
                    <a:pt x="66" y="3518"/>
                    <a:pt x="41" y="3634"/>
                  </a:cubicBezTo>
                  <a:cubicBezTo>
                    <a:pt x="25" y="3712"/>
                    <a:pt x="10" y="3781"/>
                    <a:pt x="0" y="3847"/>
                  </a:cubicBezTo>
                  <a:cubicBezTo>
                    <a:pt x="13" y="3825"/>
                    <a:pt x="35" y="3813"/>
                    <a:pt x="60" y="3813"/>
                  </a:cubicBezTo>
                  <a:lnTo>
                    <a:pt x="69" y="3813"/>
                  </a:lnTo>
                  <a:cubicBezTo>
                    <a:pt x="85" y="3813"/>
                    <a:pt x="107" y="3809"/>
                    <a:pt x="132" y="3809"/>
                  </a:cubicBezTo>
                  <a:cubicBezTo>
                    <a:pt x="232" y="3809"/>
                    <a:pt x="448" y="3816"/>
                    <a:pt x="1072" y="3881"/>
                  </a:cubicBezTo>
                  <a:cubicBezTo>
                    <a:pt x="1429" y="3922"/>
                    <a:pt x="1661" y="3944"/>
                    <a:pt x="1805" y="3966"/>
                  </a:cubicBezTo>
                  <a:cubicBezTo>
                    <a:pt x="1823" y="3969"/>
                    <a:pt x="1845" y="3972"/>
                    <a:pt x="1864" y="3975"/>
                  </a:cubicBezTo>
                  <a:cubicBezTo>
                    <a:pt x="1958" y="3991"/>
                    <a:pt x="2005" y="4007"/>
                    <a:pt x="2024" y="4026"/>
                  </a:cubicBezTo>
                  <a:cubicBezTo>
                    <a:pt x="2027" y="3913"/>
                    <a:pt x="2015" y="3766"/>
                    <a:pt x="2002" y="3578"/>
                  </a:cubicBezTo>
                  <a:cubicBezTo>
                    <a:pt x="2002" y="3562"/>
                    <a:pt x="1999" y="3543"/>
                    <a:pt x="1996" y="3528"/>
                  </a:cubicBezTo>
                  <a:cubicBezTo>
                    <a:pt x="1905" y="2450"/>
                    <a:pt x="2193" y="2008"/>
                    <a:pt x="2416" y="1635"/>
                  </a:cubicBezTo>
                  <a:cubicBezTo>
                    <a:pt x="2528" y="1444"/>
                    <a:pt x="2582" y="1225"/>
                    <a:pt x="2566" y="1006"/>
                  </a:cubicBezTo>
                  <a:lnTo>
                    <a:pt x="2566" y="1006"/>
                  </a:lnTo>
                  <a:lnTo>
                    <a:pt x="3249" y="1911"/>
                  </a:lnTo>
                  <a:cubicBezTo>
                    <a:pt x="3311" y="1989"/>
                    <a:pt x="3402" y="2040"/>
                    <a:pt x="3502" y="2055"/>
                  </a:cubicBezTo>
                  <a:lnTo>
                    <a:pt x="5197" y="2240"/>
                  </a:lnTo>
                  <a:lnTo>
                    <a:pt x="5213" y="2240"/>
                  </a:lnTo>
                  <a:cubicBezTo>
                    <a:pt x="5220" y="2241"/>
                    <a:pt x="5226" y="2242"/>
                    <a:pt x="5233" y="2242"/>
                  </a:cubicBezTo>
                  <a:cubicBezTo>
                    <a:pt x="5296" y="2242"/>
                    <a:pt x="5347" y="2189"/>
                    <a:pt x="5347" y="2124"/>
                  </a:cubicBezTo>
                  <a:lnTo>
                    <a:pt x="5347" y="2068"/>
                  </a:lnTo>
                  <a:cubicBezTo>
                    <a:pt x="5347" y="2015"/>
                    <a:pt x="5310" y="1968"/>
                    <a:pt x="5260" y="1955"/>
                  </a:cubicBezTo>
                  <a:lnTo>
                    <a:pt x="3647" y="1529"/>
                  </a:lnTo>
                  <a:cubicBezTo>
                    <a:pt x="3647" y="1529"/>
                    <a:pt x="3192" y="796"/>
                    <a:pt x="2976" y="495"/>
                  </a:cubicBezTo>
                  <a:cubicBezTo>
                    <a:pt x="2904" y="392"/>
                    <a:pt x="2779" y="132"/>
                    <a:pt x="2556" y="0"/>
                  </a:cubicBezTo>
                  <a:close/>
                </a:path>
              </a:pathLst>
            </a:custGeom>
            <a:solidFill>
              <a:srgbClr val="9F53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45"/>
            <p:cNvSpPr/>
            <p:nvPr/>
          </p:nvSpPr>
          <p:spPr>
            <a:xfrm>
              <a:off x="1800150" y="3177550"/>
              <a:ext cx="122575" cy="161825"/>
            </a:xfrm>
            <a:custGeom>
              <a:rect b="b" l="l" r="r" t="t"/>
              <a:pathLst>
                <a:path extrusionOk="0" h="6473" w="4903">
                  <a:moveTo>
                    <a:pt x="3042" y="0"/>
                  </a:moveTo>
                  <a:cubicBezTo>
                    <a:pt x="3054" y="44"/>
                    <a:pt x="3058" y="88"/>
                    <a:pt x="3058" y="132"/>
                  </a:cubicBezTo>
                  <a:cubicBezTo>
                    <a:pt x="3058" y="323"/>
                    <a:pt x="2964" y="502"/>
                    <a:pt x="2804" y="611"/>
                  </a:cubicBezTo>
                  <a:cubicBezTo>
                    <a:pt x="2704" y="1231"/>
                    <a:pt x="2538" y="2231"/>
                    <a:pt x="2453" y="2575"/>
                  </a:cubicBezTo>
                  <a:cubicBezTo>
                    <a:pt x="2405" y="2774"/>
                    <a:pt x="1829" y="2827"/>
                    <a:pt x="1239" y="2827"/>
                  </a:cubicBezTo>
                  <a:cubicBezTo>
                    <a:pt x="725" y="2827"/>
                    <a:pt x="199" y="2787"/>
                    <a:pt x="0" y="2770"/>
                  </a:cubicBezTo>
                  <a:lnTo>
                    <a:pt x="0" y="2770"/>
                  </a:lnTo>
                  <a:cubicBezTo>
                    <a:pt x="47" y="2817"/>
                    <a:pt x="101" y="2929"/>
                    <a:pt x="151" y="3077"/>
                  </a:cubicBezTo>
                  <a:cubicBezTo>
                    <a:pt x="631" y="3210"/>
                    <a:pt x="1724" y="3489"/>
                    <a:pt x="2422" y="3489"/>
                  </a:cubicBezTo>
                  <a:cubicBezTo>
                    <a:pt x="2739" y="3489"/>
                    <a:pt x="2975" y="3431"/>
                    <a:pt x="3036" y="3277"/>
                  </a:cubicBezTo>
                  <a:cubicBezTo>
                    <a:pt x="3220" y="2807"/>
                    <a:pt x="3524" y="1726"/>
                    <a:pt x="3662" y="1228"/>
                  </a:cubicBezTo>
                  <a:cubicBezTo>
                    <a:pt x="3677" y="1175"/>
                    <a:pt x="3721" y="1149"/>
                    <a:pt x="3766" y="1149"/>
                  </a:cubicBezTo>
                  <a:cubicBezTo>
                    <a:pt x="3809" y="1149"/>
                    <a:pt x="3852" y="1173"/>
                    <a:pt x="3869" y="1222"/>
                  </a:cubicBezTo>
                  <a:cubicBezTo>
                    <a:pt x="4066" y="1830"/>
                    <a:pt x="4013" y="3177"/>
                    <a:pt x="3938" y="3546"/>
                  </a:cubicBezTo>
                  <a:cubicBezTo>
                    <a:pt x="3850" y="3947"/>
                    <a:pt x="3490" y="5789"/>
                    <a:pt x="3440" y="6356"/>
                  </a:cubicBezTo>
                  <a:cubicBezTo>
                    <a:pt x="3440" y="6372"/>
                    <a:pt x="3443" y="6391"/>
                    <a:pt x="3449" y="6403"/>
                  </a:cubicBezTo>
                  <a:cubicBezTo>
                    <a:pt x="3462" y="6441"/>
                    <a:pt x="3499" y="6469"/>
                    <a:pt x="3540" y="6469"/>
                  </a:cubicBezTo>
                  <a:lnTo>
                    <a:pt x="3706" y="6472"/>
                  </a:lnTo>
                  <a:cubicBezTo>
                    <a:pt x="3750" y="6472"/>
                    <a:pt x="3791" y="6444"/>
                    <a:pt x="3803" y="6403"/>
                  </a:cubicBezTo>
                  <a:lnTo>
                    <a:pt x="3813" y="6375"/>
                  </a:lnTo>
                  <a:cubicBezTo>
                    <a:pt x="4101" y="5520"/>
                    <a:pt x="4596" y="3919"/>
                    <a:pt x="4661" y="3456"/>
                  </a:cubicBezTo>
                  <a:cubicBezTo>
                    <a:pt x="4712" y="3105"/>
                    <a:pt x="4837" y="1576"/>
                    <a:pt x="4903" y="758"/>
                  </a:cubicBezTo>
                  <a:cubicBezTo>
                    <a:pt x="4771" y="649"/>
                    <a:pt x="4693" y="486"/>
                    <a:pt x="4693" y="314"/>
                  </a:cubicBezTo>
                  <a:cubicBezTo>
                    <a:pt x="4693" y="260"/>
                    <a:pt x="4699" y="207"/>
                    <a:pt x="4715" y="157"/>
                  </a:cubicBezTo>
                  <a:cubicBezTo>
                    <a:pt x="4567" y="135"/>
                    <a:pt x="4339" y="110"/>
                    <a:pt x="3982" y="72"/>
                  </a:cubicBezTo>
                  <a:cubicBezTo>
                    <a:pt x="3358" y="7"/>
                    <a:pt x="3142" y="0"/>
                    <a:pt x="3042" y="0"/>
                  </a:cubicBezTo>
                  <a:close/>
                </a:path>
              </a:pathLst>
            </a:custGeom>
            <a:solidFill>
              <a:srgbClr val="FB58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5"/>
            <p:cNvSpPr/>
            <p:nvPr/>
          </p:nvSpPr>
          <p:spPr>
            <a:xfrm>
              <a:off x="1794975" y="3246125"/>
              <a:ext cx="13025" cy="31475"/>
            </a:xfrm>
            <a:custGeom>
              <a:rect b="b" l="l" r="r" t="t"/>
              <a:pathLst>
                <a:path extrusionOk="0" h="1259" w="521">
                  <a:moveTo>
                    <a:pt x="162" y="1"/>
                  </a:moveTo>
                  <a:cubicBezTo>
                    <a:pt x="160" y="1"/>
                    <a:pt x="159" y="1"/>
                    <a:pt x="157" y="1"/>
                  </a:cubicBezTo>
                  <a:cubicBezTo>
                    <a:pt x="82" y="20"/>
                    <a:pt x="1" y="77"/>
                    <a:pt x="167" y="662"/>
                  </a:cubicBezTo>
                  <a:cubicBezTo>
                    <a:pt x="261" y="993"/>
                    <a:pt x="363" y="1259"/>
                    <a:pt x="438" y="1259"/>
                  </a:cubicBezTo>
                  <a:cubicBezTo>
                    <a:pt x="440" y="1259"/>
                    <a:pt x="443" y="1258"/>
                    <a:pt x="445" y="1258"/>
                  </a:cubicBezTo>
                  <a:cubicBezTo>
                    <a:pt x="521" y="1242"/>
                    <a:pt x="514" y="944"/>
                    <a:pt x="436" y="600"/>
                  </a:cubicBezTo>
                  <a:cubicBezTo>
                    <a:pt x="414" y="503"/>
                    <a:pt x="386" y="415"/>
                    <a:pt x="361" y="334"/>
                  </a:cubicBezTo>
                  <a:cubicBezTo>
                    <a:pt x="311" y="186"/>
                    <a:pt x="254" y="77"/>
                    <a:pt x="207" y="27"/>
                  </a:cubicBezTo>
                  <a:cubicBezTo>
                    <a:pt x="191" y="10"/>
                    <a:pt x="174" y="1"/>
                    <a:pt x="162" y="1"/>
                  </a:cubicBezTo>
                  <a:close/>
                </a:path>
              </a:pathLst>
            </a:custGeom>
            <a:solidFill>
              <a:srgbClr val="FF8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5"/>
            <p:cNvSpPr/>
            <p:nvPr/>
          </p:nvSpPr>
          <p:spPr>
            <a:xfrm>
              <a:off x="1875550" y="3124525"/>
              <a:ext cx="13100" cy="14750"/>
            </a:xfrm>
            <a:custGeom>
              <a:rect b="b" l="l" r="r" t="t"/>
              <a:pathLst>
                <a:path extrusionOk="0" h="590" w="524">
                  <a:moveTo>
                    <a:pt x="295" y="1"/>
                  </a:moveTo>
                  <a:lnTo>
                    <a:pt x="1" y="483"/>
                  </a:lnTo>
                  <a:lnTo>
                    <a:pt x="51" y="496"/>
                  </a:lnTo>
                  <a:lnTo>
                    <a:pt x="392" y="590"/>
                  </a:lnTo>
                  <a:cubicBezTo>
                    <a:pt x="439" y="446"/>
                    <a:pt x="483" y="301"/>
                    <a:pt x="524" y="157"/>
                  </a:cubicBezTo>
                  <a:cubicBezTo>
                    <a:pt x="493" y="129"/>
                    <a:pt x="461" y="101"/>
                    <a:pt x="436" y="76"/>
                  </a:cubicBezTo>
                  <a:lnTo>
                    <a:pt x="345" y="29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912D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5"/>
            <p:cNvSpPr/>
            <p:nvPr/>
          </p:nvSpPr>
          <p:spPr>
            <a:xfrm>
              <a:off x="1875800" y="3035650"/>
              <a:ext cx="68550" cy="98650"/>
            </a:xfrm>
            <a:custGeom>
              <a:rect b="b" l="l" r="r" t="t"/>
              <a:pathLst>
                <a:path extrusionOk="0" h="3946" w="2742">
                  <a:moveTo>
                    <a:pt x="1993" y="0"/>
                  </a:moveTo>
                  <a:cubicBezTo>
                    <a:pt x="1985" y="0"/>
                    <a:pt x="1978" y="0"/>
                    <a:pt x="1971" y="0"/>
                  </a:cubicBezTo>
                  <a:cubicBezTo>
                    <a:pt x="1805" y="4"/>
                    <a:pt x="1651" y="72"/>
                    <a:pt x="1538" y="191"/>
                  </a:cubicBezTo>
                  <a:cubicBezTo>
                    <a:pt x="1222" y="520"/>
                    <a:pt x="1225" y="990"/>
                    <a:pt x="990" y="1592"/>
                  </a:cubicBezTo>
                  <a:cubicBezTo>
                    <a:pt x="978" y="1623"/>
                    <a:pt x="962" y="1657"/>
                    <a:pt x="943" y="1689"/>
                  </a:cubicBezTo>
                  <a:cubicBezTo>
                    <a:pt x="702" y="2127"/>
                    <a:pt x="0" y="2732"/>
                    <a:pt x="226" y="3327"/>
                  </a:cubicBezTo>
                  <a:cubicBezTo>
                    <a:pt x="270" y="3443"/>
                    <a:pt x="339" y="3546"/>
                    <a:pt x="426" y="3631"/>
                  </a:cubicBezTo>
                  <a:cubicBezTo>
                    <a:pt x="451" y="3656"/>
                    <a:pt x="483" y="3684"/>
                    <a:pt x="514" y="3712"/>
                  </a:cubicBezTo>
                  <a:lnTo>
                    <a:pt x="523" y="3719"/>
                  </a:lnTo>
                  <a:cubicBezTo>
                    <a:pt x="716" y="3879"/>
                    <a:pt x="917" y="3946"/>
                    <a:pt x="1111" y="3946"/>
                  </a:cubicBezTo>
                  <a:cubicBezTo>
                    <a:pt x="1714" y="3946"/>
                    <a:pt x="2260" y="3311"/>
                    <a:pt x="2353" y="2873"/>
                  </a:cubicBezTo>
                  <a:cubicBezTo>
                    <a:pt x="2425" y="2538"/>
                    <a:pt x="2425" y="2181"/>
                    <a:pt x="2440" y="1867"/>
                  </a:cubicBezTo>
                  <a:cubicBezTo>
                    <a:pt x="2444" y="1814"/>
                    <a:pt x="2447" y="1761"/>
                    <a:pt x="2450" y="1711"/>
                  </a:cubicBezTo>
                  <a:cubicBezTo>
                    <a:pt x="2456" y="1567"/>
                    <a:pt x="2481" y="1423"/>
                    <a:pt x="2528" y="1285"/>
                  </a:cubicBezTo>
                  <a:cubicBezTo>
                    <a:pt x="2575" y="1172"/>
                    <a:pt x="2619" y="1056"/>
                    <a:pt x="2653" y="940"/>
                  </a:cubicBezTo>
                  <a:cubicBezTo>
                    <a:pt x="2729" y="680"/>
                    <a:pt x="2741" y="389"/>
                    <a:pt x="2481" y="166"/>
                  </a:cubicBezTo>
                  <a:cubicBezTo>
                    <a:pt x="2431" y="126"/>
                    <a:pt x="2375" y="91"/>
                    <a:pt x="2315" y="66"/>
                  </a:cubicBezTo>
                  <a:cubicBezTo>
                    <a:pt x="2212" y="22"/>
                    <a:pt x="2104" y="0"/>
                    <a:pt x="1993" y="0"/>
                  </a:cubicBezTo>
                  <a:close/>
                </a:path>
              </a:pathLst>
            </a:custGeom>
            <a:solidFill>
              <a:srgbClr val="AD3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5"/>
            <p:cNvSpPr/>
            <p:nvPr/>
          </p:nvSpPr>
          <p:spPr>
            <a:xfrm>
              <a:off x="1801475" y="3343175"/>
              <a:ext cx="187275" cy="277700"/>
            </a:xfrm>
            <a:custGeom>
              <a:rect b="b" l="l" r="r" t="t"/>
              <a:pathLst>
                <a:path extrusionOk="0" h="11108" w="7491">
                  <a:moveTo>
                    <a:pt x="5946" y="480"/>
                  </a:moveTo>
                  <a:lnTo>
                    <a:pt x="6400" y="4176"/>
                  </a:lnTo>
                  <a:lnTo>
                    <a:pt x="1088" y="4176"/>
                  </a:lnTo>
                  <a:lnTo>
                    <a:pt x="1545" y="480"/>
                  </a:lnTo>
                  <a:close/>
                  <a:moveTo>
                    <a:pt x="6432" y="4417"/>
                  </a:moveTo>
                  <a:lnTo>
                    <a:pt x="6848" y="7800"/>
                  </a:lnTo>
                  <a:lnTo>
                    <a:pt x="640" y="7800"/>
                  </a:lnTo>
                  <a:lnTo>
                    <a:pt x="1059" y="4417"/>
                  </a:lnTo>
                  <a:close/>
                  <a:moveTo>
                    <a:pt x="1573" y="1"/>
                  </a:moveTo>
                  <a:cubicBezTo>
                    <a:pt x="1441" y="1"/>
                    <a:pt x="1335" y="104"/>
                    <a:pt x="1332" y="232"/>
                  </a:cubicBezTo>
                  <a:lnTo>
                    <a:pt x="320" y="8430"/>
                  </a:lnTo>
                  <a:lnTo>
                    <a:pt x="308" y="8533"/>
                  </a:lnTo>
                  <a:lnTo>
                    <a:pt x="26" y="10817"/>
                  </a:lnTo>
                  <a:lnTo>
                    <a:pt x="7" y="10974"/>
                  </a:lnTo>
                  <a:cubicBezTo>
                    <a:pt x="1" y="11039"/>
                    <a:pt x="48" y="11099"/>
                    <a:pt x="113" y="11105"/>
                  </a:cubicBezTo>
                  <a:cubicBezTo>
                    <a:pt x="115" y="11107"/>
                    <a:pt x="117" y="11108"/>
                    <a:pt x="120" y="11108"/>
                  </a:cubicBezTo>
                  <a:cubicBezTo>
                    <a:pt x="122" y="11108"/>
                    <a:pt x="124" y="11107"/>
                    <a:pt x="126" y="11105"/>
                  </a:cubicBezTo>
                  <a:cubicBezTo>
                    <a:pt x="185" y="11105"/>
                    <a:pt x="235" y="11061"/>
                    <a:pt x="245" y="11002"/>
                  </a:cubicBezTo>
                  <a:lnTo>
                    <a:pt x="270" y="10792"/>
                  </a:lnTo>
                  <a:lnTo>
                    <a:pt x="546" y="8584"/>
                  </a:lnTo>
                  <a:lnTo>
                    <a:pt x="558" y="8480"/>
                  </a:lnTo>
                  <a:lnTo>
                    <a:pt x="611" y="8042"/>
                  </a:lnTo>
                  <a:lnTo>
                    <a:pt x="6879" y="8042"/>
                  </a:lnTo>
                  <a:lnTo>
                    <a:pt x="7096" y="9783"/>
                  </a:lnTo>
                  <a:lnTo>
                    <a:pt x="7118" y="9987"/>
                  </a:lnTo>
                  <a:lnTo>
                    <a:pt x="7218" y="10792"/>
                  </a:lnTo>
                  <a:lnTo>
                    <a:pt x="7243" y="11002"/>
                  </a:lnTo>
                  <a:cubicBezTo>
                    <a:pt x="7252" y="11061"/>
                    <a:pt x="7302" y="11105"/>
                    <a:pt x="7362" y="11105"/>
                  </a:cubicBezTo>
                  <a:lnTo>
                    <a:pt x="7378" y="11105"/>
                  </a:lnTo>
                  <a:cubicBezTo>
                    <a:pt x="7443" y="11099"/>
                    <a:pt x="7490" y="11039"/>
                    <a:pt x="7481" y="10974"/>
                  </a:cubicBezTo>
                  <a:lnTo>
                    <a:pt x="7462" y="10817"/>
                  </a:lnTo>
                  <a:lnTo>
                    <a:pt x="7368" y="10062"/>
                  </a:lnTo>
                  <a:lnTo>
                    <a:pt x="7324" y="9705"/>
                  </a:lnTo>
                  <a:lnTo>
                    <a:pt x="7108" y="7954"/>
                  </a:lnTo>
                  <a:cubicBezTo>
                    <a:pt x="7111" y="7945"/>
                    <a:pt x="7114" y="7932"/>
                    <a:pt x="7114" y="7920"/>
                  </a:cubicBezTo>
                  <a:cubicBezTo>
                    <a:pt x="7114" y="7898"/>
                    <a:pt x="7108" y="7876"/>
                    <a:pt x="7099" y="7860"/>
                  </a:cubicBezTo>
                  <a:lnTo>
                    <a:pt x="6159" y="232"/>
                  </a:lnTo>
                  <a:cubicBezTo>
                    <a:pt x="6153" y="104"/>
                    <a:pt x="6046" y="1"/>
                    <a:pt x="5918" y="1"/>
                  </a:cubicBezTo>
                  <a:close/>
                </a:path>
              </a:pathLst>
            </a:custGeom>
            <a:solidFill>
              <a:srgbClr val="FF8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5"/>
            <p:cNvSpPr/>
            <p:nvPr/>
          </p:nvSpPr>
          <p:spPr>
            <a:xfrm>
              <a:off x="1917450" y="3181475"/>
              <a:ext cx="5425" cy="15050"/>
            </a:xfrm>
            <a:custGeom>
              <a:rect b="b" l="l" r="r" t="t"/>
              <a:pathLst>
                <a:path extrusionOk="0" h="602" w="217">
                  <a:moveTo>
                    <a:pt x="23" y="0"/>
                  </a:moveTo>
                  <a:cubicBezTo>
                    <a:pt x="7" y="50"/>
                    <a:pt x="1" y="103"/>
                    <a:pt x="1" y="157"/>
                  </a:cubicBezTo>
                  <a:cubicBezTo>
                    <a:pt x="1" y="329"/>
                    <a:pt x="76" y="492"/>
                    <a:pt x="211" y="601"/>
                  </a:cubicBezTo>
                  <a:cubicBezTo>
                    <a:pt x="214" y="576"/>
                    <a:pt x="214" y="551"/>
                    <a:pt x="217" y="526"/>
                  </a:cubicBezTo>
                  <a:cubicBezTo>
                    <a:pt x="117" y="429"/>
                    <a:pt x="60" y="295"/>
                    <a:pt x="60" y="157"/>
                  </a:cubicBezTo>
                  <a:cubicBezTo>
                    <a:pt x="60" y="107"/>
                    <a:pt x="67" y="56"/>
                    <a:pt x="82" y="9"/>
                  </a:cubicBezTo>
                  <a:cubicBezTo>
                    <a:pt x="63" y="6"/>
                    <a:pt x="41" y="3"/>
                    <a:pt x="23" y="0"/>
                  </a:cubicBezTo>
                  <a:close/>
                </a:path>
              </a:pathLst>
            </a:custGeom>
            <a:solidFill>
              <a:srgbClr val="CC4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45"/>
            <p:cNvSpPr/>
            <p:nvPr/>
          </p:nvSpPr>
          <p:spPr>
            <a:xfrm>
              <a:off x="1870225" y="3177550"/>
              <a:ext cx="6375" cy="15300"/>
            </a:xfrm>
            <a:custGeom>
              <a:rect b="b" l="l" r="r" t="t"/>
              <a:pathLst>
                <a:path extrusionOk="0" h="612" w="255">
                  <a:moveTo>
                    <a:pt x="239" y="0"/>
                  </a:moveTo>
                  <a:cubicBezTo>
                    <a:pt x="214" y="0"/>
                    <a:pt x="192" y="0"/>
                    <a:pt x="176" y="4"/>
                  </a:cubicBezTo>
                  <a:cubicBezTo>
                    <a:pt x="189" y="44"/>
                    <a:pt x="195" y="88"/>
                    <a:pt x="195" y="132"/>
                  </a:cubicBezTo>
                  <a:cubicBezTo>
                    <a:pt x="195" y="279"/>
                    <a:pt x="129" y="423"/>
                    <a:pt x="17" y="520"/>
                  </a:cubicBezTo>
                  <a:cubicBezTo>
                    <a:pt x="13" y="549"/>
                    <a:pt x="7" y="580"/>
                    <a:pt x="1" y="611"/>
                  </a:cubicBezTo>
                  <a:cubicBezTo>
                    <a:pt x="161" y="502"/>
                    <a:pt x="255" y="323"/>
                    <a:pt x="255" y="132"/>
                  </a:cubicBezTo>
                  <a:cubicBezTo>
                    <a:pt x="255" y="88"/>
                    <a:pt x="248" y="44"/>
                    <a:pt x="239" y="0"/>
                  </a:cubicBezTo>
                  <a:close/>
                </a:path>
              </a:pathLst>
            </a:custGeom>
            <a:solidFill>
              <a:srgbClr val="CC4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45"/>
            <p:cNvSpPr/>
            <p:nvPr/>
          </p:nvSpPr>
          <p:spPr>
            <a:xfrm>
              <a:off x="1815100" y="3284275"/>
              <a:ext cx="614700" cy="670925"/>
            </a:xfrm>
            <a:custGeom>
              <a:rect b="b" l="l" r="r" t="t"/>
              <a:pathLst>
                <a:path extrusionOk="0" h="26837" w="24588">
                  <a:moveTo>
                    <a:pt x="22742" y="1"/>
                  </a:moveTo>
                  <a:cubicBezTo>
                    <a:pt x="24484" y="4521"/>
                    <a:pt x="24362" y="10141"/>
                    <a:pt x="22279" y="15833"/>
                  </a:cubicBezTo>
                  <a:cubicBezTo>
                    <a:pt x="20152" y="21646"/>
                    <a:pt x="16484" y="25991"/>
                    <a:pt x="13148" y="26640"/>
                  </a:cubicBezTo>
                  <a:cubicBezTo>
                    <a:pt x="12820" y="26704"/>
                    <a:pt x="12477" y="26735"/>
                    <a:pt x="12124" y="26735"/>
                  </a:cubicBezTo>
                  <a:cubicBezTo>
                    <a:pt x="10057" y="26735"/>
                    <a:pt x="7677" y="25668"/>
                    <a:pt x="6234" y="24008"/>
                  </a:cubicBezTo>
                  <a:cubicBezTo>
                    <a:pt x="4643" y="22179"/>
                    <a:pt x="4787" y="20080"/>
                    <a:pt x="4919" y="18047"/>
                  </a:cubicBezTo>
                  <a:cubicBezTo>
                    <a:pt x="5022" y="16493"/>
                    <a:pt x="5122" y="15006"/>
                    <a:pt x="4449" y="13731"/>
                  </a:cubicBezTo>
                  <a:cubicBezTo>
                    <a:pt x="4317" y="13480"/>
                    <a:pt x="4161" y="13242"/>
                    <a:pt x="3979" y="13026"/>
                  </a:cubicBezTo>
                  <a:cubicBezTo>
                    <a:pt x="3841" y="12860"/>
                    <a:pt x="3691" y="12703"/>
                    <a:pt x="3531" y="12562"/>
                  </a:cubicBezTo>
                  <a:cubicBezTo>
                    <a:pt x="2463" y="11601"/>
                    <a:pt x="1260" y="11118"/>
                    <a:pt x="13" y="10836"/>
                  </a:cubicBezTo>
                  <a:lnTo>
                    <a:pt x="1" y="10936"/>
                  </a:lnTo>
                  <a:cubicBezTo>
                    <a:pt x="1229" y="11218"/>
                    <a:pt x="2413" y="11695"/>
                    <a:pt x="3462" y="12637"/>
                  </a:cubicBezTo>
                  <a:cubicBezTo>
                    <a:pt x="3597" y="12756"/>
                    <a:pt x="3725" y="12888"/>
                    <a:pt x="3844" y="13023"/>
                  </a:cubicBezTo>
                  <a:cubicBezTo>
                    <a:pt x="4032" y="13242"/>
                    <a:pt x="4198" y="13477"/>
                    <a:pt x="4336" y="13731"/>
                  </a:cubicBezTo>
                  <a:cubicBezTo>
                    <a:pt x="5022" y="14996"/>
                    <a:pt x="4925" y="16484"/>
                    <a:pt x="4818" y="18038"/>
                  </a:cubicBezTo>
                  <a:cubicBezTo>
                    <a:pt x="4681" y="20093"/>
                    <a:pt x="4540" y="22213"/>
                    <a:pt x="6159" y="24074"/>
                  </a:cubicBezTo>
                  <a:cubicBezTo>
                    <a:pt x="7622" y="25756"/>
                    <a:pt x="10034" y="26837"/>
                    <a:pt x="12133" y="26837"/>
                  </a:cubicBezTo>
                  <a:cubicBezTo>
                    <a:pt x="12480" y="26837"/>
                    <a:pt x="12828" y="26806"/>
                    <a:pt x="13170" y="26740"/>
                  </a:cubicBezTo>
                  <a:cubicBezTo>
                    <a:pt x="16537" y="26082"/>
                    <a:pt x="20236" y="21712"/>
                    <a:pt x="22376" y="15867"/>
                  </a:cubicBezTo>
                  <a:cubicBezTo>
                    <a:pt x="24462" y="10166"/>
                    <a:pt x="24587" y="4537"/>
                    <a:pt x="22852" y="1"/>
                  </a:cubicBezTo>
                  <a:close/>
                </a:path>
              </a:pathLst>
            </a:custGeom>
            <a:solidFill>
              <a:srgbClr val="FFC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6"/>
          <p:cNvSpPr/>
          <p:nvPr/>
        </p:nvSpPr>
        <p:spPr>
          <a:xfrm>
            <a:off x="1945350" y="1263164"/>
            <a:ext cx="1061175" cy="1258938"/>
          </a:xfrm>
          <a:custGeom>
            <a:rect b="b" l="l" r="r" t="t"/>
            <a:pathLst>
              <a:path extrusionOk="0" h="5225" w="4732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87" y="4756"/>
                </a:lnTo>
                <a:lnTo>
                  <a:pt x="4387" y="4756"/>
                </a:lnTo>
                <a:cubicBezTo>
                  <a:pt x="4572" y="4756"/>
                  <a:pt x="4732" y="4608"/>
                  <a:pt x="4732" y="4423"/>
                </a:cubicBezTo>
                <a:lnTo>
                  <a:pt x="4732" y="333"/>
                </a:lnTo>
                <a:cubicBezTo>
                  <a:pt x="4732" y="148"/>
                  <a:pt x="4584" y="0"/>
                  <a:pt x="4387" y="0"/>
                </a:cubicBezTo>
                <a:close/>
              </a:path>
            </a:pathLst>
          </a:custGeom>
          <a:solidFill>
            <a:srgbClr val="FF980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6"/>
          <p:cNvSpPr/>
          <p:nvPr/>
        </p:nvSpPr>
        <p:spPr>
          <a:xfrm>
            <a:off x="3843392" y="1263163"/>
            <a:ext cx="1058484" cy="1258938"/>
          </a:xfrm>
          <a:custGeom>
            <a:rect b="b" l="l" r="r" t="t"/>
            <a:pathLst>
              <a:path extrusionOk="0" h="5225" w="4720">
                <a:moveTo>
                  <a:pt x="333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33" y="4756"/>
                </a:cubicBezTo>
                <a:lnTo>
                  <a:pt x="2046" y="4756"/>
                </a:lnTo>
                <a:lnTo>
                  <a:pt x="2354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572" y="4756"/>
                  <a:pt x="4720" y="4608"/>
                  <a:pt x="4720" y="4423"/>
                </a:cubicBezTo>
                <a:lnTo>
                  <a:pt x="4720" y="333"/>
                </a:lnTo>
                <a:cubicBezTo>
                  <a:pt x="4720" y="148"/>
                  <a:pt x="4572" y="0"/>
                  <a:pt x="4387" y="0"/>
                </a:cubicBezTo>
                <a:close/>
              </a:path>
            </a:pathLst>
          </a:custGeom>
          <a:solidFill>
            <a:srgbClr val="FF980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Variazione Coordinate Bancarie</a:t>
            </a:r>
            <a:endParaRPr sz="1500">
              <a:solidFill>
                <a:schemeClr val="lt1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27" name="Google Shape;427;p46"/>
          <p:cNvSpPr/>
          <p:nvPr/>
        </p:nvSpPr>
        <p:spPr>
          <a:xfrm>
            <a:off x="2902984" y="3098241"/>
            <a:ext cx="1061399" cy="1258938"/>
          </a:xfrm>
          <a:custGeom>
            <a:rect b="b" l="l" r="r" t="t"/>
            <a:pathLst>
              <a:path extrusionOk="0" h="5225" w="4733">
                <a:moveTo>
                  <a:pt x="2367" y="0"/>
                </a:moveTo>
                <a:lnTo>
                  <a:pt x="2059" y="469"/>
                </a:lnTo>
                <a:lnTo>
                  <a:pt x="346" y="469"/>
                </a:lnTo>
                <a:cubicBezTo>
                  <a:pt x="161" y="469"/>
                  <a:pt x="1" y="616"/>
                  <a:pt x="1" y="801"/>
                </a:cubicBezTo>
                <a:lnTo>
                  <a:pt x="1" y="4892"/>
                </a:lnTo>
                <a:cubicBezTo>
                  <a:pt x="1" y="5077"/>
                  <a:pt x="161" y="5225"/>
                  <a:pt x="346" y="5225"/>
                </a:cubicBezTo>
                <a:lnTo>
                  <a:pt x="4400" y="5225"/>
                </a:lnTo>
                <a:cubicBezTo>
                  <a:pt x="4584" y="5225"/>
                  <a:pt x="4732" y="5077"/>
                  <a:pt x="4732" y="4892"/>
                </a:cubicBezTo>
                <a:lnTo>
                  <a:pt x="4732" y="801"/>
                </a:lnTo>
                <a:cubicBezTo>
                  <a:pt x="4732" y="616"/>
                  <a:pt x="4584" y="469"/>
                  <a:pt x="4400" y="469"/>
                </a:cubicBezTo>
                <a:lnTo>
                  <a:pt x="2687" y="469"/>
                </a:lnTo>
                <a:lnTo>
                  <a:pt x="2367" y="0"/>
                </a:lnTo>
                <a:close/>
              </a:path>
            </a:pathLst>
          </a:custGeom>
          <a:solidFill>
            <a:srgbClr val="FF980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Variazione di Residenza</a:t>
            </a:r>
            <a:endParaRPr sz="1500">
              <a:solidFill>
                <a:schemeClr val="lt1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28" name="Google Shape;428;p46"/>
          <p:cNvSpPr/>
          <p:nvPr/>
        </p:nvSpPr>
        <p:spPr>
          <a:xfrm>
            <a:off x="4859800" y="3098241"/>
            <a:ext cx="1061175" cy="1258938"/>
          </a:xfrm>
          <a:custGeom>
            <a:rect b="b" l="l" r="r" t="t"/>
            <a:pathLst>
              <a:path extrusionOk="0" h="5225" w="4732">
                <a:moveTo>
                  <a:pt x="2366" y="0"/>
                </a:moveTo>
                <a:lnTo>
                  <a:pt x="2058" y="469"/>
                </a:lnTo>
                <a:lnTo>
                  <a:pt x="358" y="469"/>
                </a:lnTo>
                <a:cubicBezTo>
                  <a:pt x="350" y="468"/>
                  <a:pt x="343" y="468"/>
                  <a:pt x="336" y="468"/>
                </a:cubicBezTo>
                <a:cubicBezTo>
                  <a:pt x="149" y="468"/>
                  <a:pt x="0" y="623"/>
                  <a:pt x="0" y="801"/>
                </a:cubicBezTo>
                <a:lnTo>
                  <a:pt x="0" y="4892"/>
                </a:lnTo>
                <a:cubicBezTo>
                  <a:pt x="0" y="5077"/>
                  <a:pt x="148" y="5225"/>
                  <a:pt x="333" y="5225"/>
                </a:cubicBezTo>
                <a:lnTo>
                  <a:pt x="4387" y="5225"/>
                </a:lnTo>
                <a:cubicBezTo>
                  <a:pt x="4572" y="5225"/>
                  <a:pt x="4732" y="5077"/>
                  <a:pt x="4732" y="4892"/>
                </a:cubicBezTo>
                <a:lnTo>
                  <a:pt x="4732" y="801"/>
                </a:lnTo>
                <a:cubicBezTo>
                  <a:pt x="4732" y="616"/>
                  <a:pt x="4572" y="469"/>
                  <a:pt x="4387" y="469"/>
                </a:cubicBezTo>
                <a:lnTo>
                  <a:pt x="2674" y="469"/>
                </a:lnTo>
                <a:lnTo>
                  <a:pt x="2366" y="0"/>
                </a:lnTo>
                <a:close/>
              </a:path>
            </a:pathLst>
          </a:custGeom>
          <a:solidFill>
            <a:srgbClr val="FF980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Esistenza in Vita</a:t>
            </a:r>
            <a:br>
              <a:rPr lang="es" sz="15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</a:br>
            <a:r>
              <a:rPr lang="es" sz="15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(CITI Bank)</a:t>
            </a:r>
            <a:endParaRPr sz="1500">
              <a:solidFill>
                <a:schemeClr val="lt1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29" name="Google Shape;429;p46"/>
          <p:cNvSpPr/>
          <p:nvPr/>
        </p:nvSpPr>
        <p:spPr>
          <a:xfrm>
            <a:off x="5860076" y="1263163"/>
            <a:ext cx="1061399" cy="1258938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FF980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Modello RED Estero</a:t>
            </a:r>
            <a:endParaRPr sz="1500">
              <a:solidFill>
                <a:schemeClr val="lt1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30" name="Google Shape;430;p46"/>
          <p:cNvSpPr/>
          <p:nvPr/>
        </p:nvSpPr>
        <p:spPr>
          <a:xfrm>
            <a:off x="992152" y="2725775"/>
            <a:ext cx="6974688" cy="46252"/>
          </a:xfrm>
          <a:custGeom>
            <a:rect b="b" l="l" r="r" t="t"/>
            <a:pathLst>
              <a:path extrusionOk="0" h="211" w="22549">
                <a:moveTo>
                  <a:pt x="0" y="1"/>
                </a:moveTo>
                <a:lnTo>
                  <a:pt x="0" y="210"/>
                </a:lnTo>
                <a:lnTo>
                  <a:pt x="22548" y="210"/>
                </a:lnTo>
                <a:lnTo>
                  <a:pt x="22548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6"/>
          <p:cNvSpPr/>
          <p:nvPr/>
        </p:nvSpPr>
        <p:spPr>
          <a:xfrm>
            <a:off x="2350190" y="2654396"/>
            <a:ext cx="251494" cy="216200"/>
          </a:xfrm>
          <a:custGeom>
            <a:rect b="b" l="l" r="r" t="t"/>
            <a:pathLst>
              <a:path extrusionOk="0" h="986" w="1147">
                <a:moveTo>
                  <a:pt x="643" y="0"/>
                </a:moveTo>
                <a:cubicBezTo>
                  <a:pt x="525" y="0"/>
                  <a:pt x="406" y="42"/>
                  <a:pt x="309" y="135"/>
                </a:cubicBezTo>
                <a:cubicBezTo>
                  <a:pt x="1" y="443"/>
                  <a:pt x="210" y="973"/>
                  <a:pt x="654" y="985"/>
                </a:cubicBezTo>
                <a:cubicBezTo>
                  <a:pt x="925" y="985"/>
                  <a:pt x="1134" y="764"/>
                  <a:pt x="1146" y="492"/>
                </a:cubicBezTo>
                <a:cubicBezTo>
                  <a:pt x="1146" y="197"/>
                  <a:pt x="898" y="0"/>
                  <a:pt x="643" y="0"/>
                </a:cubicBezTo>
                <a:close/>
              </a:path>
            </a:pathLst>
          </a:custGeom>
          <a:solidFill>
            <a:srgbClr val="312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6"/>
          <p:cNvSpPr/>
          <p:nvPr/>
        </p:nvSpPr>
        <p:spPr>
          <a:xfrm>
            <a:off x="3271613" y="2654615"/>
            <a:ext cx="251494" cy="215981"/>
          </a:xfrm>
          <a:custGeom>
            <a:rect b="b" l="l" r="r" t="t"/>
            <a:pathLst>
              <a:path extrusionOk="0" h="985" w="1147">
                <a:moveTo>
                  <a:pt x="656" y="0"/>
                </a:moveTo>
                <a:cubicBezTo>
                  <a:pt x="534" y="0"/>
                  <a:pt x="409" y="46"/>
                  <a:pt x="309" y="146"/>
                </a:cubicBezTo>
                <a:cubicBezTo>
                  <a:pt x="1" y="454"/>
                  <a:pt x="222" y="984"/>
                  <a:pt x="654" y="984"/>
                </a:cubicBezTo>
                <a:cubicBezTo>
                  <a:pt x="925" y="984"/>
                  <a:pt x="1147" y="763"/>
                  <a:pt x="1147" y="491"/>
                </a:cubicBezTo>
                <a:cubicBezTo>
                  <a:pt x="1147" y="193"/>
                  <a:pt x="906" y="0"/>
                  <a:pt x="656" y="0"/>
                </a:cubicBezTo>
                <a:close/>
              </a:path>
            </a:pathLst>
          </a:custGeom>
          <a:solidFill>
            <a:srgbClr val="312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6"/>
          <p:cNvSpPr/>
          <p:nvPr/>
        </p:nvSpPr>
        <p:spPr>
          <a:xfrm>
            <a:off x="4246893" y="2654176"/>
            <a:ext cx="251494" cy="215323"/>
          </a:xfrm>
          <a:custGeom>
            <a:rect b="b" l="l" r="r" t="t"/>
            <a:pathLst>
              <a:path extrusionOk="0" h="982" w="1147">
                <a:moveTo>
                  <a:pt x="666" y="1"/>
                </a:moveTo>
                <a:cubicBezTo>
                  <a:pt x="222" y="1"/>
                  <a:pt x="1" y="530"/>
                  <a:pt x="309" y="838"/>
                </a:cubicBezTo>
                <a:cubicBezTo>
                  <a:pt x="408" y="938"/>
                  <a:pt x="530" y="982"/>
                  <a:pt x="650" y="982"/>
                </a:cubicBezTo>
                <a:cubicBezTo>
                  <a:pt x="903" y="982"/>
                  <a:pt x="1147" y="786"/>
                  <a:pt x="1147" y="493"/>
                </a:cubicBezTo>
                <a:cubicBezTo>
                  <a:pt x="1147" y="222"/>
                  <a:pt x="925" y="1"/>
                  <a:pt x="666" y="1"/>
                </a:cubicBezTo>
                <a:close/>
              </a:path>
            </a:pathLst>
          </a:custGeom>
          <a:solidFill>
            <a:srgbClr val="312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6"/>
          <p:cNvSpPr/>
          <p:nvPr/>
        </p:nvSpPr>
        <p:spPr>
          <a:xfrm>
            <a:off x="5224803" y="2654615"/>
            <a:ext cx="248863" cy="215981"/>
          </a:xfrm>
          <a:custGeom>
            <a:rect b="b" l="l" r="r" t="t"/>
            <a:pathLst>
              <a:path extrusionOk="0" h="985" w="1135">
                <a:moveTo>
                  <a:pt x="653" y="0"/>
                </a:moveTo>
                <a:cubicBezTo>
                  <a:pt x="533" y="0"/>
                  <a:pt x="410" y="46"/>
                  <a:pt x="309" y="146"/>
                </a:cubicBezTo>
                <a:cubicBezTo>
                  <a:pt x="1" y="454"/>
                  <a:pt x="210" y="984"/>
                  <a:pt x="654" y="984"/>
                </a:cubicBezTo>
                <a:cubicBezTo>
                  <a:pt x="925" y="984"/>
                  <a:pt x="1135" y="763"/>
                  <a:pt x="1135" y="491"/>
                </a:cubicBezTo>
                <a:cubicBezTo>
                  <a:pt x="1135" y="193"/>
                  <a:pt x="900" y="0"/>
                  <a:pt x="653" y="0"/>
                </a:cubicBezTo>
                <a:close/>
              </a:path>
            </a:pathLst>
          </a:custGeom>
          <a:solidFill>
            <a:srgbClr val="312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6"/>
          <p:cNvSpPr/>
          <p:nvPr/>
        </p:nvSpPr>
        <p:spPr>
          <a:xfrm>
            <a:off x="6265034" y="2654176"/>
            <a:ext cx="251494" cy="215323"/>
          </a:xfrm>
          <a:custGeom>
            <a:rect b="b" l="l" r="r" t="t"/>
            <a:pathLst>
              <a:path extrusionOk="0" h="982" w="1147">
                <a:moveTo>
                  <a:pt x="493" y="1"/>
                </a:moveTo>
                <a:cubicBezTo>
                  <a:pt x="222" y="1"/>
                  <a:pt x="0" y="222"/>
                  <a:pt x="0" y="493"/>
                </a:cubicBezTo>
                <a:cubicBezTo>
                  <a:pt x="0" y="786"/>
                  <a:pt x="244" y="982"/>
                  <a:pt x="497" y="982"/>
                </a:cubicBezTo>
                <a:cubicBezTo>
                  <a:pt x="617" y="982"/>
                  <a:pt x="739" y="938"/>
                  <a:pt x="838" y="838"/>
                </a:cubicBezTo>
                <a:cubicBezTo>
                  <a:pt x="1146" y="530"/>
                  <a:pt x="924" y="1"/>
                  <a:pt x="493" y="1"/>
                </a:cubicBezTo>
                <a:close/>
              </a:path>
            </a:pathLst>
          </a:custGeom>
          <a:solidFill>
            <a:srgbClr val="312E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46"/>
          <p:cNvSpPr txBox="1"/>
          <p:nvPr>
            <p:ph type="title"/>
          </p:nvPr>
        </p:nvSpPr>
        <p:spPr>
          <a:xfrm>
            <a:off x="513050" y="3443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 servizi  “</a:t>
            </a:r>
            <a:r>
              <a:rPr b="1" lang="es">
                <a:solidFill>
                  <a:srgbClr val="E76A28"/>
                </a:solidFill>
              </a:rPr>
              <a:t>lato Patronato</a:t>
            </a:r>
            <a:r>
              <a:rPr b="1" lang="es"/>
              <a:t>“</a:t>
            </a:r>
            <a:endParaRPr b="1"/>
          </a:p>
        </p:txBody>
      </p:sp>
      <p:sp>
        <p:nvSpPr>
          <p:cNvPr id="437" name="Google Shape;437;p4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38" name="Google Shape;438;p46"/>
          <p:cNvSpPr/>
          <p:nvPr/>
        </p:nvSpPr>
        <p:spPr>
          <a:xfrm>
            <a:off x="7296100" y="-660600"/>
            <a:ext cx="1252546" cy="1316250"/>
          </a:xfrm>
          <a:custGeom>
            <a:rect b="b" l="l" r="r" t="t"/>
            <a:pathLst>
              <a:path extrusionOk="0" h="52650" w="74790">
                <a:moveTo>
                  <a:pt x="74790" y="0"/>
                </a:moveTo>
                <a:lnTo>
                  <a:pt x="74790" y="52650"/>
                </a:lnTo>
                <a:lnTo>
                  <a:pt x="0" y="52650"/>
                </a:lnTo>
              </a:path>
            </a:pathLst>
          </a:cu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sp>
      <p:cxnSp>
        <p:nvCxnSpPr>
          <p:cNvPr id="439" name="Google Shape;439;p46"/>
          <p:cNvCxnSpPr/>
          <p:nvPr/>
        </p:nvCxnSpPr>
        <p:spPr>
          <a:xfrm rot="10800000">
            <a:off x="-1518850" y="655650"/>
            <a:ext cx="2031900" cy="0"/>
          </a:xfrm>
          <a:prstGeom prst="straightConnector1">
            <a:avLst/>
          </a:prstGeom>
          <a:noFill/>
          <a:ln cap="flat" cmpd="sng" w="9525">
            <a:solidFill>
              <a:srgbClr val="E76A2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40" name="Google Shape;440;p46"/>
          <p:cNvSpPr txBox="1"/>
          <p:nvPr>
            <p:ph idx="4294967295" type="body"/>
          </p:nvPr>
        </p:nvSpPr>
        <p:spPr>
          <a:xfrm>
            <a:off x="1992349" y="1499350"/>
            <a:ext cx="9672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Domande di Pensione</a:t>
            </a:r>
            <a:endParaRPr sz="1500">
              <a:solidFill>
                <a:srgbClr val="FFFFFF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7"/>
          <p:cNvSpPr txBox="1"/>
          <p:nvPr>
            <p:ph idx="1" type="subTitle"/>
          </p:nvPr>
        </p:nvSpPr>
        <p:spPr>
          <a:xfrm>
            <a:off x="4477350" y="36510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Perchè</a:t>
            </a:r>
            <a:r>
              <a:rPr b="1" lang="es">
                <a:solidFill>
                  <a:srgbClr val="FF883E"/>
                </a:solidFill>
              </a:rPr>
              <a:t> “</a:t>
            </a:r>
            <a:r>
              <a:rPr lang="es">
                <a:solidFill>
                  <a:srgbClr val="FF883E"/>
                </a:solidFill>
              </a:rPr>
              <a:t>WiTC</a:t>
            </a:r>
            <a:r>
              <a:rPr lang="es">
                <a:solidFill>
                  <a:srgbClr val="FF883E"/>
                </a:solidFill>
              </a:rPr>
              <a:t>are”</a:t>
            </a:r>
            <a:endParaRPr/>
          </a:p>
        </p:txBody>
      </p:sp>
      <p:sp>
        <p:nvSpPr>
          <p:cNvPr id="446" name="Google Shape;446;p47"/>
          <p:cNvSpPr txBox="1"/>
          <p:nvPr>
            <p:ph type="title"/>
          </p:nvPr>
        </p:nvSpPr>
        <p:spPr>
          <a:xfrm>
            <a:off x="4477350" y="2536525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Il Nome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8"/>
          <p:cNvSpPr txBox="1"/>
          <p:nvPr>
            <p:ph idx="2" type="sldNum"/>
          </p:nvPr>
        </p:nvSpPr>
        <p:spPr>
          <a:xfrm>
            <a:off x="8299934" y="45918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52" name="Google Shape;452;p48"/>
          <p:cNvSpPr txBox="1"/>
          <p:nvPr>
            <p:ph idx="4294967295" type="title"/>
          </p:nvPr>
        </p:nvSpPr>
        <p:spPr>
          <a:xfrm>
            <a:off x="1213493" y="333240"/>
            <a:ext cx="7048500" cy="9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>
                <a:solidFill>
                  <a:srgbClr val="FF883E"/>
                </a:solidFill>
              </a:rPr>
              <a:t>WiTCare</a:t>
            </a:r>
            <a:r>
              <a:rPr b="1" lang="es"/>
              <a:t> è la sintesi di quello che siamo, di quello che facciamo, nello spazio di un “</a:t>
            </a:r>
            <a:r>
              <a:rPr b="1" lang="es">
                <a:solidFill>
                  <a:srgbClr val="FF883E"/>
                </a:solidFill>
              </a:rPr>
              <a:t>iT</a:t>
            </a:r>
            <a:r>
              <a:rPr b="1" lang="es"/>
              <a:t>”</a:t>
            </a:r>
            <a:endParaRPr b="1"/>
          </a:p>
        </p:txBody>
      </p:sp>
      <p:sp>
        <p:nvSpPr>
          <p:cNvPr id="453" name="Google Shape;453;p48"/>
          <p:cNvSpPr txBox="1"/>
          <p:nvPr>
            <p:ph idx="4294967295" type="title"/>
          </p:nvPr>
        </p:nvSpPr>
        <p:spPr>
          <a:xfrm>
            <a:off x="5294939" y="1962607"/>
            <a:ext cx="33735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 sz="2000"/>
              <a:t>With Care</a:t>
            </a:r>
            <a:endParaRPr sz="2000"/>
          </a:p>
        </p:txBody>
      </p:sp>
      <p:sp>
        <p:nvSpPr>
          <p:cNvPr id="454" name="Google Shape;454;p48"/>
          <p:cNvSpPr txBox="1"/>
          <p:nvPr>
            <p:ph idx="4294967295" type="subTitle"/>
          </p:nvPr>
        </p:nvSpPr>
        <p:spPr>
          <a:xfrm>
            <a:off x="5222708" y="2668393"/>
            <a:ext cx="3517800" cy="15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Char char="●"/>
            </a:pPr>
            <a:r>
              <a:rPr lang="es" sz="1200">
                <a:latin typeface="Montserrat Light"/>
                <a:ea typeface="Montserrat Light"/>
                <a:cs typeface="Montserrat Light"/>
                <a:sym typeface="Montserrat Light"/>
              </a:rPr>
              <a:t>Ci prendiamo cura della nostra Comunità, è quello che ci contraddistingue</a:t>
            </a:r>
            <a:endParaRPr b="0" i="0" sz="12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55" name="Google Shape;455;p48"/>
          <p:cNvSpPr txBox="1"/>
          <p:nvPr>
            <p:ph idx="4294967295" type="title"/>
          </p:nvPr>
        </p:nvSpPr>
        <p:spPr>
          <a:xfrm>
            <a:off x="634634" y="1967070"/>
            <a:ext cx="34131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 sz="2000"/>
              <a:t>We Care</a:t>
            </a:r>
            <a:endParaRPr sz="2000"/>
          </a:p>
        </p:txBody>
      </p:sp>
      <p:sp>
        <p:nvSpPr>
          <p:cNvPr id="456" name="Google Shape;456;p48"/>
          <p:cNvSpPr txBox="1"/>
          <p:nvPr>
            <p:ph idx="4294967295" type="subTitle"/>
          </p:nvPr>
        </p:nvSpPr>
        <p:spPr>
          <a:xfrm>
            <a:off x="317004" y="2690732"/>
            <a:ext cx="3879300" cy="15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Char char="●"/>
            </a:pPr>
            <a:r>
              <a:rPr lang="es" sz="1200">
                <a:latin typeface="Montserrat Light"/>
                <a:ea typeface="Montserrat Light"/>
                <a:cs typeface="Montserrat Light"/>
                <a:sym typeface="Montserrat Light"/>
              </a:rPr>
              <a:t>Ci teniamo alla nostra Comunità, è alla base di quello che siamo</a:t>
            </a:r>
            <a:endParaRPr b="0" i="0" sz="12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99999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57" name="Google Shape;457;p48"/>
          <p:cNvSpPr/>
          <p:nvPr/>
        </p:nvSpPr>
        <p:spPr>
          <a:xfrm>
            <a:off x="348925" y="2463950"/>
            <a:ext cx="3613800" cy="1027800"/>
          </a:xfrm>
          <a:prstGeom prst="roundRect">
            <a:avLst>
              <a:gd fmla="val 8358" name="adj"/>
            </a:avLst>
          </a:prstGeom>
          <a:noFill/>
          <a:ln cap="flat" cmpd="sng" w="25400">
            <a:solidFill>
              <a:srgbClr val="F08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48"/>
          <p:cNvSpPr/>
          <p:nvPr/>
        </p:nvSpPr>
        <p:spPr>
          <a:xfrm>
            <a:off x="5146525" y="2507372"/>
            <a:ext cx="3485700" cy="1027800"/>
          </a:xfrm>
          <a:prstGeom prst="roundRect">
            <a:avLst>
              <a:gd fmla="val 8358" name="adj"/>
            </a:avLst>
          </a:prstGeom>
          <a:noFill/>
          <a:ln cap="flat" cmpd="sng" w="25400">
            <a:solidFill>
              <a:srgbClr val="F08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9" name="Google Shape;459;p48"/>
          <p:cNvGrpSpPr/>
          <p:nvPr/>
        </p:nvGrpSpPr>
        <p:grpSpPr>
          <a:xfrm>
            <a:off x="4150604" y="2589211"/>
            <a:ext cx="736800" cy="710926"/>
            <a:chOff x="4226804" y="2665411"/>
            <a:chExt cx="736800" cy="710926"/>
          </a:xfrm>
        </p:grpSpPr>
        <p:sp>
          <p:nvSpPr>
            <p:cNvPr id="460" name="Google Shape;460;p48"/>
            <p:cNvSpPr/>
            <p:nvPr/>
          </p:nvSpPr>
          <p:spPr>
            <a:xfrm>
              <a:off x="4277813" y="2700437"/>
              <a:ext cx="675900" cy="675900"/>
            </a:xfrm>
            <a:prstGeom prst="ellipse">
              <a:avLst/>
            </a:prstGeom>
            <a:noFill/>
            <a:ln cap="flat" cmpd="sng" w="25400">
              <a:solidFill>
                <a:srgbClr val="F086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48"/>
            <p:cNvSpPr txBox="1"/>
            <p:nvPr/>
          </p:nvSpPr>
          <p:spPr>
            <a:xfrm>
              <a:off x="4226804" y="2665411"/>
              <a:ext cx="736800" cy="6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2400"/>
                <a:buFont typeface="Montserrat"/>
                <a:buNone/>
              </a:pPr>
              <a:r>
                <a:rPr b="1" lang="es" sz="3600">
                  <a:solidFill>
                    <a:srgbClr val="F086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IT</a:t>
              </a:r>
              <a:endParaRPr b="1" sz="3600" u="none" cap="none" strike="noStrike">
                <a:solidFill>
                  <a:srgbClr val="F086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462" name="Google Shape;462;p48"/>
          <p:cNvSpPr/>
          <p:nvPr/>
        </p:nvSpPr>
        <p:spPr>
          <a:xfrm>
            <a:off x="2003223" y="1316627"/>
            <a:ext cx="675900" cy="675900"/>
          </a:xfrm>
          <a:prstGeom prst="ellipse">
            <a:avLst/>
          </a:prstGeom>
          <a:solidFill>
            <a:srgbClr val="F4C2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3" name="Google Shape;463;p48"/>
          <p:cNvGrpSpPr/>
          <p:nvPr/>
        </p:nvGrpSpPr>
        <p:grpSpPr>
          <a:xfrm>
            <a:off x="-19366" y="3801797"/>
            <a:ext cx="9175925" cy="1348071"/>
            <a:chOff x="4262750" y="4821725"/>
            <a:chExt cx="2786325" cy="409350"/>
          </a:xfrm>
        </p:grpSpPr>
        <p:sp>
          <p:nvSpPr>
            <p:cNvPr id="464" name="Google Shape;464;p48"/>
            <p:cNvSpPr/>
            <p:nvPr/>
          </p:nvSpPr>
          <p:spPr>
            <a:xfrm>
              <a:off x="4262750" y="5115550"/>
              <a:ext cx="1230805" cy="115523"/>
            </a:xfrm>
            <a:custGeom>
              <a:rect b="b" l="l" r="r" t="t"/>
              <a:pathLst>
                <a:path extrusionOk="0" h="4163" w="45002">
                  <a:moveTo>
                    <a:pt x="45002" y="1"/>
                  </a:moveTo>
                  <a:cubicBezTo>
                    <a:pt x="19666" y="2653"/>
                    <a:pt x="0" y="3019"/>
                    <a:pt x="0" y="3019"/>
                  </a:cubicBezTo>
                  <a:lnTo>
                    <a:pt x="0" y="4162"/>
                  </a:lnTo>
                  <a:lnTo>
                    <a:pt x="45002" y="4162"/>
                  </a:lnTo>
                  <a:lnTo>
                    <a:pt x="45002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100000">
                  <a:srgbClr val="DC6C3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48"/>
            <p:cNvSpPr/>
            <p:nvPr/>
          </p:nvSpPr>
          <p:spPr>
            <a:xfrm>
              <a:off x="5470100" y="4821725"/>
              <a:ext cx="1578975" cy="409350"/>
            </a:xfrm>
            <a:custGeom>
              <a:rect b="b" l="l" r="r" t="t"/>
              <a:pathLst>
                <a:path extrusionOk="0" h="16374" w="63159">
                  <a:moveTo>
                    <a:pt x="63158" y="1"/>
                  </a:moveTo>
                  <a:cubicBezTo>
                    <a:pt x="43493" y="5992"/>
                    <a:pt x="20215" y="9651"/>
                    <a:pt x="1" y="11846"/>
                  </a:cubicBezTo>
                  <a:lnTo>
                    <a:pt x="1" y="16373"/>
                  </a:lnTo>
                  <a:lnTo>
                    <a:pt x="15779" y="16373"/>
                  </a:lnTo>
                  <a:cubicBezTo>
                    <a:pt x="33752" y="13949"/>
                    <a:pt x="50765" y="9376"/>
                    <a:pt x="63158" y="5443"/>
                  </a:cubicBezTo>
                  <a:lnTo>
                    <a:pt x="63158" y="1"/>
                  </a:lnTo>
                  <a:close/>
                </a:path>
              </a:pathLst>
            </a:custGeom>
            <a:gradFill>
              <a:gsLst>
                <a:gs pos="0">
                  <a:srgbClr val="FF9300"/>
                </a:gs>
                <a:gs pos="58999">
                  <a:srgbClr val="EE801E"/>
                </a:gs>
                <a:gs pos="100000">
                  <a:srgbClr val="DC6C3C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48"/>
            <p:cNvSpPr/>
            <p:nvPr/>
          </p:nvSpPr>
          <p:spPr>
            <a:xfrm>
              <a:off x="5794825" y="4941995"/>
              <a:ext cx="1254207" cy="289070"/>
            </a:xfrm>
            <a:custGeom>
              <a:rect b="b" l="l" r="r" t="t"/>
              <a:pathLst>
                <a:path extrusionOk="0" h="10931" w="47427">
                  <a:moveTo>
                    <a:pt x="47426" y="0"/>
                  </a:moveTo>
                  <a:cubicBezTo>
                    <a:pt x="35033" y="3933"/>
                    <a:pt x="18020" y="8506"/>
                    <a:pt x="1" y="10930"/>
                  </a:cubicBezTo>
                  <a:lnTo>
                    <a:pt x="47426" y="10930"/>
                  </a:lnTo>
                  <a:lnTo>
                    <a:pt x="47426" y="0"/>
                  </a:ln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7" name="Google Shape;467;p48"/>
          <p:cNvSpPr txBox="1"/>
          <p:nvPr/>
        </p:nvSpPr>
        <p:spPr>
          <a:xfrm>
            <a:off x="5658183" y="4681493"/>
            <a:ext cx="34857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Montserrat Light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68" name="Google Shape;468;p48"/>
          <p:cNvSpPr/>
          <p:nvPr/>
        </p:nvSpPr>
        <p:spPr>
          <a:xfrm>
            <a:off x="6691586" y="1336652"/>
            <a:ext cx="675900" cy="675900"/>
          </a:xfrm>
          <a:prstGeom prst="ellipse">
            <a:avLst/>
          </a:prstGeom>
          <a:solidFill>
            <a:srgbClr val="F0555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bstract Orang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bstract Wav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